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7" r:id="rId4"/>
  </p:sldMasterIdLst>
  <p:notesMasterIdLst>
    <p:notesMasterId r:id="rId19"/>
  </p:notesMasterIdLst>
  <p:handoutMasterIdLst>
    <p:handoutMasterId r:id="rId20"/>
  </p:handoutMasterIdLst>
  <p:sldIdLst>
    <p:sldId id="2147469798" r:id="rId5"/>
    <p:sldId id="2147469796" r:id="rId6"/>
    <p:sldId id="2145705666" r:id="rId7"/>
    <p:sldId id="2147469735" r:id="rId8"/>
    <p:sldId id="2147469784" r:id="rId9"/>
    <p:sldId id="2147469744" r:id="rId10"/>
    <p:sldId id="2147469799" r:id="rId11"/>
    <p:sldId id="2147469800" r:id="rId12"/>
    <p:sldId id="2147469801" r:id="rId13"/>
    <p:sldId id="2147469752" r:id="rId14"/>
    <p:sldId id="2147469758" r:id="rId15"/>
    <p:sldId id="2147469797" r:id="rId16"/>
    <p:sldId id="2147469768" r:id="rId17"/>
    <p:sldId id="2076136590" r:id="rId1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ck guidance" id="{0656F925-CED6-4BD7-99DC-5432E8ACCADD}">
          <p14:sldIdLst/>
        </p14:section>
        <p14:section name="Introduction" id="{BAF26D3A-6FE1-4E33-8DDD-8AB428C8DAAA}">
          <p14:sldIdLst>
            <p14:sldId id="2147469798"/>
            <p14:sldId id="2147469796"/>
            <p14:sldId id="2145705666"/>
            <p14:sldId id="2147469735"/>
            <p14:sldId id="2147469784"/>
            <p14:sldId id="2147469744"/>
          </p14:sldIdLst>
        </p14:section>
        <p14:section name="Pillars" id="{516E6D7D-A441-4024-AD35-CA3AB8C2F9F8}">
          <p14:sldIdLst>
            <p14:sldId id="2147469799"/>
            <p14:sldId id="2147469800"/>
            <p14:sldId id="2147469801"/>
          </p14:sldIdLst>
        </p14:section>
        <p14:section name="Partner app for Microsoft Teams in action" id="{31D116F2-22C3-41F0-BB53-9E3C37196402}">
          <p14:sldIdLst>
            <p14:sldId id="2147469752"/>
            <p14:sldId id="2147469758"/>
            <p14:sldId id="2147469797"/>
            <p14:sldId id="2147469768"/>
          </p14:sldIdLst>
        </p14:section>
        <p14:section name="Conclusion" id="{29510908-BA81-4EFE-84B7-367FB40E856B}">
          <p14:sldIdLst>
            <p14:sldId id="207613659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9" name="v-nantich@microsoft.com" initials="v-" lastIdx="11" clrIdx="28">
    <p:extLst>
      <p:ext uri="{19B8F6BF-5375-455C-9EA6-DF929625EA0E}">
        <p15:presenceInfo xmlns:p15="http://schemas.microsoft.com/office/powerpoint/2012/main" userId="S::urn:spo:guest#v-nantich@microsoft.com::" providerId="AD"/>
      </p:ext>
    </p:extLst>
  </p:cmAuthor>
  <p:cmAuthor id="1" name="Theresa Howe" initials="TH" lastIdx="14" clrIdx="0"/>
  <p:cmAuthor id="2" name="Abby Breckenridge" initials="AB" lastIdx="47" clrIdx="1"/>
  <p:cmAuthor id="3" name="Evan Aeschlimann" initials="EA" lastIdx="1" clrIdx="2"/>
  <p:cmAuthor id="4" name="Evan Aeschlimann" initials="EA [2]" lastIdx="1" clrIdx="3"/>
  <p:cmAuthor id="5" name="Evan Aeschlimann" initials="EA [3]" lastIdx="1" clrIdx="4"/>
  <p:cmAuthor id="6" name="Evan Aeschlimann" initials="EA [4]" lastIdx="1" clrIdx="5"/>
  <p:cmAuthor id="7" name="Evan Aeschlimann" initials="EA [5]" lastIdx="1" clrIdx="6"/>
  <p:cmAuthor id="8" name="Evan Aeschlimann" initials="EA [2] [2]" lastIdx="1" clrIdx="7"/>
  <p:cmAuthor id="9" name="Evan Aeschlimann" initials="EA [6]" lastIdx="1" clrIdx="8"/>
  <p:cmAuthor id="10" name="Evan Aeschlimann" initials="EA [2] [3]" lastIdx="1" clrIdx="9"/>
  <p:cmAuthor id="11" name="Evan Aeschlimann" initials="EA [6] [2]" lastIdx="1" clrIdx="10"/>
  <p:cmAuthor id="12" name="Evan Aeschlimann" initials="EA [2] [3] [2]" lastIdx="1" clrIdx="11"/>
  <p:cmAuthor id="13" name="Scott" initials="S" lastIdx="2" clrIdx="12"/>
  <p:cmAuthor id="14" name="Daniel Schmeichler" initials="DES" lastIdx="6" clrIdx="13"/>
  <p:cmAuthor id="15" name="Daniel Schmeichler" initials="DES [2]" lastIdx="1" clrIdx="14"/>
  <p:cmAuthor id="16" name="Daniel Schmeichler" initials="DES [2] [2]" lastIdx="1" clrIdx="15"/>
  <p:cmAuthor id="17" name="Daniel Schmeichler" initials="DES [2] [2] [2]" lastIdx="1" clrIdx="16"/>
  <p:cmAuthor id="18" name="Daniel Schmeichler" initials="DES [3]" lastIdx="1" clrIdx="17"/>
  <p:cmAuthor id="19" name="Daniel Schmeichler" initials="DES [3] [2]" lastIdx="1" clrIdx="18"/>
  <p:cmAuthor id="20" name="Daniel Schmeichler" initials="DES [2] [2] [3]" lastIdx="1" clrIdx="19"/>
  <p:cmAuthor id="21" name="Daniel Schmeichler" initials="DES [3] [2] [2]" lastIdx="1" clrIdx="20"/>
  <p:cmAuthor id="22" name="Angela Stanton" initials="AS" lastIdx="6" clrIdx="21"/>
  <p:cmAuthor id="23" name="Daniel Schmeichler" initials="DS" lastIdx="8" clrIdx="22"/>
  <p:cmAuthor id="24" name="Nick Dwyer" initials="ND" lastIdx="6" clrIdx="23"/>
  <p:cmAuthor id="25" name="Mike Lahoda" initials="ML" lastIdx="24" clrIdx="24">
    <p:extLst>
      <p:ext uri="{19B8F6BF-5375-455C-9EA6-DF929625EA0E}">
        <p15:presenceInfo xmlns:p15="http://schemas.microsoft.com/office/powerpoint/2012/main" userId="S::mike@2a.consulting::6640a0a1-ba8f-4e19-8ce4-f55080c2c683" providerId="AD"/>
      </p:ext>
    </p:extLst>
  </p:cmAuthor>
  <p:cmAuthor id="26" name="Nora Bright" initials="NB" lastIdx="62" clrIdx="25">
    <p:extLst>
      <p:ext uri="{19B8F6BF-5375-455C-9EA6-DF929625EA0E}">
        <p15:presenceInfo xmlns:p15="http://schemas.microsoft.com/office/powerpoint/2012/main" userId="S::nora@2a.consulting::d3c1c255-3826-409d-8042-20558aca0022" providerId="AD"/>
      </p:ext>
    </p:extLst>
  </p:cmAuthor>
  <p:cmAuthor id="27" name="Kelly Schermer" initials="KS" lastIdx="11" clrIdx="26">
    <p:extLst>
      <p:ext uri="{19B8F6BF-5375-455C-9EA6-DF929625EA0E}">
        <p15:presenceInfo xmlns:p15="http://schemas.microsoft.com/office/powerpoint/2012/main" userId="S::Kelly@2a.consulting::5de02e10-d631-4fcc-af0e-2ee13668d348" providerId="AD"/>
      </p:ext>
    </p:extLst>
  </p:cmAuthor>
  <p:cmAuthor id="28" name="Jun Pak" initials="JP" lastIdx="1" clrIdx="27">
    <p:extLst>
      <p:ext uri="{19B8F6BF-5375-455C-9EA6-DF929625EA0E}">
        <p15:presenceInfo xmlns:p15="http://schemas.microsoft.com/office/powerpoint/2012/main" userId="S::junpak@microsoft.com::69b3b340-a341-448c-bd41-0d1efdf802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4EAB"/>
    <a:srgbClr val="FF3399"/>
    <a:srgbClr val="4850B5"/>
    <a:srgbClr val="00AD67"/>
    <a:srgbClr val="7F7F7F"/>
    <a:srgbClr val="F6C6CC"/>
    <a:srgbClr val="F2C3C8"/>
    <a:srgbClr val="FFFFFF"/>
    <a:srgbClr val="DEEAF6"/>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58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789D5A-ED1D-49E8-97A4-35C268C32DF8}"/>
              </a:ext>
            </a:extLst>
          </p:cNvPr>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a:extLst>
              <a:ext uri="{FF2B5EF4-FFF2-40B4-BE49-F238E27FC236}">
                <a16:creationId xmlns:a16="http://schemas.microsoft.com/office/drawing/2014/main" id="{D8DECA4A-D371-455B-8BD6-D629AECF6FD0}"/>
              </a:ext>
            </a:extLst>
          </p:cNvPr>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93DE9A42-8507-43D4-9B19-D6CE55AC64FF}" type="datetimeFigureOut">
              <a:rPr lang="en-US" smtClean="0"/>
              <a:t>1/4/2023</a:t>
            </a:fld>
            <a:endParaRPr lang="en-US"/>
          </a:p>
        </p:txBody>
      </p:sp>
      <p:sp>
        <p:nvSpPr>
          <p:cNvPr id="4" name="Footer Placeholder 3">
            <a:extLst>
              <a:ext uri="{FF2B5EF4-FFF2-40B4-BE49-F238E27FC236}">
                <a16:creationId xmlns:a16="http://schemas.microsoft.com/office/drawing/2014/main" id="{B4DA7C24-F46B-4009-ABD6-A7307863F84F}"/>
              </a:ext>
            </a:extLst>
          </p:cNvPr>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D9513D-E86F-44DB-B92E-F05B206C449D}"/>
              </a:ext>
            </a:extLst>
          </p:cNvPr>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A1BEDD60-D32D-4D4B-B0E4-0061DD063B35}" type="slidenum">
              <a:rPr lang="en-US" smtClean="0"/>
              <a:t>‹#›</a:t>
            </a:fld>
            <a:endParaRPr lang="en-US"/>
          </a:p>
        </p:txBody>
      </p:sp>
    </p:spTree>
    <p:extLst>
      <p:ext uri="{BB962C8B-B14F-4D97-AF65-F5344CB8AC3E}">
        <p14:creationId xmlns:p14="http://schemas.microsoft.com/office/powerpoint/2010/main" val="16643847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8955E955-CC29-48FC-A8D1-BD3C0B760A81}" type="datetimeFigureOut">
              <a:rPr lang="en-US" smtClean="0"/>
              <a:t>1/4/2023</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6AB6F0CE-55F5-420E-B1C7-4CA65690B7B5}" type="slidenum">
              <a:rPr lang="en-US" smtClean="0"/>
              <a:t>‹#›</a:t>
            </a:fld>
            <a:endParaRPr lang="en-US"/>
          </a:p>
        </p:txBody>
      </p:sp>
    </p:spTree>
    <p:extLst>
      <p:ext uri="{BB962C8B-B14F-4D97-AF65-F5344CB8AC3E}">
        <p14:creationId xmlns:p14="http://schemas.microsoft.com/office/powerpoint/2010/main" val="252774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t>Hybrid work context setting</a:t>
            </a:r>
          </a:p>
          <a:p>
            <a:pPr marL="171450" indent="-171450">
              <a:buFont typeface="Arial" panose="020B0604020202020204" pitchFamily="34" charset="0"/>
              <a:buChar char="•"/>
            </a:pPr>
            <a:r>
              <a:rPr lang="en-US"/>
              <a:t>State research that supports the notion that hybrid work is here to stay</a:t>
            </a:r>
          </a:p>
          <a:p>
            <a:pPr marL="171450" indent="-171450">
              <a:buFont typeface="Arial" panose="020B0604020202020204" pitchFamily="34" charset="0"/>
              <a:buChar char="•"/>
            </a:pPr>
            <a:r>
              <a:rPr lang="en-US"/>
              <a:t>Leave this slide as is</a:t>
            </a:r>
          </a:p>
          <a:p>
            <a:endParaRPr lang="en-US"/>
          </a:p>
        </p:txBody>
      </p:sp>
      <p:sp>
        <p:nvSpPr>
          <p:cNvPr id="4" name="Slide Number Placeholder 3"/>
          <p:cNvSpPr>
            <a:spLocks noGrp="1"/>
          </p:cNvSpPr>
          <p:nvPr>
            <p:ph type="sldNum" sz="quarter" idx="5"/>
          </p:nvPr>
        </p:nvSpPr>
        <p:spPr/>
        <p:txBody>
          <a:bodyPr/>
          <a:lstStyle/>
          <a:p>
            <a:fld id="{B768DD49-7878-4FB1-881E-475A192FF434}" type="slidenum">
              <a:rPr lang="en-US" smtClean="0"/>
              <a:t>3</a:t>
            </a:fld>
            <a:endParaRPr lang="en-US"/>
          </a:p>
        </p:txBody>
      </p:sp>
    </p:spTree>
    <p:extLst>
      <p:ext uri="{BB962C8B-B14F-4D97-AF65-F5344CB8AC3E}">
        <p14:creationId xmlns:p14="http://schemas.microsoft.com/office/powerpoint/2010/main" val="2192212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Demonstration</a:t>
            </a:r>
          </a:p>
          <a:p>
            <a:pPr marL="171450" indent="-171450">
              <a:buFont typeface="Arial" panose="020B0604020202020204" pitchFamily="34" charset="0"/>
              <a:buChar char="•"/>
            </a:pPr>
            <a:r>
              <a:rPr lang="en-US" dirty="0"/>
              <a:t>Include a demo video or live-action demonstration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6F0CE-55F5-420E-B1C7-4CA65690B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29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Recap solution integration benefits</a:t>
            </a:r>
          </a:p>
          <a:p>
            <a:endParaRPr lang="en-US"/>
          </a:p>
          <a:p>
            <a:pPr marL="171450" indent="-171450">
              <a:buFont typeface="Arial" panose="020B0604020202020204" pitchFamily="34" charset="0"/>
              <a:buChar char="•"/>
            </a:pPr>
            <a:r>
              <a:rPr lang="en-US"/>
              <a:t>Summarize how your solution in Teams will create positive customer outcomes</a:t>
            </a:r>
          </a:p>
        </p:txBody>
      </p:sp>
      <p:sp>
        <p:nvSpPr>
          <p:cNvPr id="4" name="Slide Number Placeholder 3"/>
          <p:cNvSpPr>
            <a:spLocks noGrp="1"/>
          </p:cNvSpPr>
          <p:nvPr>
            <p:ph type="sldNum" sz="quarter" idx="5"/>
          </p:nvPr>
        </p:nvSpPr>
        <p:spPr/>
        <p:txBody>
          <a:bodyPr/>
          <a:lstStyle/>
          <a:p>
            <a:fld id="{B768DD49-7878-4FB1-881E-475A192FF434}" type="slidenum">
              <a:rPr lang="en-US" smtClean="0"/>
              <a:t>13</a:t>
            </a:fld>
            <a:endParaRPr lang="en-US"/>
          </a:p>
        </p:txBody>
      </p:sp>
    </p:spTree>
    <p:extLst>
      <p:ext uri="{BB962C8B-B14F-4D97-AF65-F5344CB8AC3E}">
        <p14:creationId xmlns:p14="http://schemas.microsoft.com/office/powerpoint/2010/main" val="1159065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Call to action</a:t>
            </a:r>
          </a:p>
          <a:p>
            <a:pPr marL="171450" indent="-171450">
              <a:buFont typeface="Arial" panose="020B0604020202020204" pitchFamily="34" charset="0"/>
              <a:buChar char="•"/>
            </a:pPr>
            <a:r>
              <a:rPr lang="en-US" b="0"/>
              <a:t>Update this slide to include the AppSource link to your solution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8DD49-7878-4FB1-881E-475A192FF4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44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Hybrid work context and challenge</a:t>
            </a:r>
          </a:p>
          <a:p>
            <a:endParaRPr lang="en-US" b="1"/>
          </a:p>
          <a:p>
            <a:r>
              <a:rPr lang="en-US" b="0"/>
              <a:t>Heading: broad context</a:t>
            </a:r>
          </a:p>
          <a:p>
            <a:pPr marL="171450" indent="-171450">
              <a:buFont typeface="Arial" panose="020B0604020202020204" pitchFamily="34" charset="0"/>
              <a:buChar char="•"/>
            </a:pPr>
            <a:r>
              <a:rPr lang="en-US"/>
              <a:t>Set the context of hybrid work and challenges to collaboration that customers encounter. </a:t>
            </a:r>
          </a:p>
          <a:p>
            <a:pPr marL="171450" indent="-171450">
              <a:buFont typeface="Arial" panose="020B0604020202020204" pitchFamily="34" charset="0"/>
              <a:buChar char="•"/>
            </a:pPr>
            <a:r>
              <a:rPr lang="en-US"/>
              <a:t>For example, if you have an app that improves sales team collaboration, a header could read “Remote selling is the new reality in hybrid work”</a:t>
            </a:r>
          </a:p>
          <a:p>
            <a:endParaRPr lang="en-US"/>
          </a:p>
          <a:p>
            <a:r>
              <a:rPr lang="en-US" b="0"/>
              <a:t>Bullets: specific challenges</a:t>
            </a:r>
          </a:p>
          <a:p>
            <a:pPr marL="171450" indent="-171450">
              <a:buFont typeface="Arial" panose="020B0604020202020204" pitchFamily="34" charset="0"/>
              <a:buChar char="•"/>
            </a:pPr>
            <a:r>
              <a:rPr lang="en-US"/>
              <a:t>List specific challenges that your application in Teams helps to solve.</a:t>
            </a:r>
          </a:p>
          <a:p>
            <a:pPr marL="171450" indent="-171450">
              <a:buFont typeface="Arial" panose="020B0604020202020204" pitchFamily="34" charset="0"/>
              <a:buChar char="•"/>
            </a:pPr>
            <a:r>
              <a:rPr lang="en-US"/>
              <a:t>The challenges can be tailored to specific teams within a business. </a:t>
            </a:r>
          </a:p>
          <a:p>
            <a:pPr marL="171450" indent="-171450">
              <a:buFont typeface="Arial" panose="020B0604020202020204" pitchFamily="34" charset="0"/>
              <a:buChar char="•"/>
            </a:pPr>
            <a:r>
              <a:rPr lang="en-US"/>
              <a:t>The challenges should be directly addressed by the benefit pillars slide and throughout the presentation.</a:t>
            </a:r>
          </a:p>
        </p:txBody>
      </p:sp>
      <p:sp>
        <p:nvSpPr>
          <p:cNvPr id="4" name="Slide Number Placeholder 3"/>
          <p:cNvSpPr>
            <a:spLocks noGrp="1"/>
          </p:cNvSpPr>
          <p:nvPr>
            <p:ph type="sldNum" sz="quarter" idx="5"/>
          </p:nvPr>
        </p:nvSpPr>
        <p:spPr/>
        <p:txBody>
          <a:bodyPr/>
          <a:lstStyle/>
          <a:p>
            <a:fld id="{B768DD49-7878-4FB1-881E-475A192FF434}" type="slidenum">
              <a:rPr lang="en-US" smtClean="0"/>
              <a:t>4</a:t>
            </a:fld>
            <a:endParaRPr lang="en-US"/>
          </a:p>
        </p:txBody>
      </p:sp>
    </p:spTree>
    <p:extLst>
      <p:ext uri="{BB962C8B-B14F-4D97-AF65-F5344CB8AC3E}">
        <p14:creationId xmlns:p14="http://schemas.microsoft.com/office/powerpoint/2010/main" val="2869296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Microsoft Teams capabilities</a:t>
            </a:r>
          </a:p>
          <a:p>
            <a:pPr marL="171450" indent="-171450">
              <a:buFont typeface="Arial" panose="020B0604020202020204" pitchFamily="34" charset="0"/>
              <a:buChar char="•"/>
            </a:pPr>
            <a:r>
              <a:rPr lang="en-US" b="0"/>
              <a:t>Ensure the audience is informed on essential ways they can drive collaboration using Microsoft Teams</a:t>
            </a:r>
          </a:p>
          <a:p>
            <a:pPr marL="171450" indent="-171450">
              <a:buFont typeface="Arial" panose="020B0604020202020204" pitchFamily="34" charset="0"/>
              <a:buChar char="•"/>
            </a:pPr>
            <a:r>
              <a:rPr lang="en-US" b="0"/>
              <a:t>Customize the title to a specific business team that benefits the most from your solution  (sales, marketing, IT, etc.)</a:t>
            </a:r>
          </a:p>
          <a:p>
            <a:pPr marL="171450" indent="-171450">
              <a:buFont typeface="Arial" panose="020B0604020202020204" pitchFamily="34" charset="0"/>
              <a:buChar char="•"/>
            </a:pPr>
            <a:endParaRPr lang="en-US" b="0"/>
          </a:p>
        </p:txBody>
      </p:sp>
      <p:sp>
        <p:nvSpPr>
          <p:cNvPr id="4" name="Slide Number Placeholder 3"/>
          <p:cNvSpPr>
            <a:spLocks noGrp="1"/>
          </p:cNvSpPr>
          <p:nvPr>
            <p:ph type="sldNum" sz="quarter" idx="5"/>
          </p:nvPr>
        </p:nvSpPr>
        <p:spPr/>
        <p:txBody>
          <a:bodyPr/>
          <a:lstStyle/>
          <a:p>
            <a:fld id="{6AB6F0CE-55F5-420E-B1C7-4CA65690B7B5}" type="slidenum">
              <a:rPr lang="en-US" smtClean="0"/>
              <a:t>5</a:t>
            </a:fld>
            <a:endParaRPr lang="en-US"/>
          </a:p>
        </p:txBody>
      </p:sp>
    </p:spTree>
    <p:extLst>
      <p:ext uri="{BB962C8B-B14F-4D97-AF65-F5344CB8AC3E}">
        <p14:creationId xmlns:p14="http://schemas.microsoft.com/office/powerpoint/2010/main" val="162247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Unique value proposition and pillars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Make sure to highlight and callout what unique scenarios can the audience achieve using the app inside Teams – something that stands out vs other channels </a:t>
            </a:r>
            <a:r>
              <a:rPr lang="en-US" b="0" err="1"/>
              <a:t>eg</a:t>
            </a:r>
            <a:r>
              <a:rPr lang="en-US" b="0"/>
              <a:t>: web browser, Android/iOS native apps where users can use your app</a:t>
            </a:r>
          </a:p>
          <a:p>
            <a:pPr marL="171450" indent="-171450">
              <a:buFont typeface="Arial" panose="020B0604020202020204" pitchFamily="34" charset="0"/>
              <a:buChar char="•"/>
            </a:pPr>
            <a:r>
              <a:rPr lang="en-US" b="0"/>
              <a:t>Communicate what the audience will be able to accomplish with your collaborative app in Teams</a:t>
            </a:r>
          </a:p>
          <a:p>
            <a:pPr marL="628650" lvl="1" indent="-171450">
              <a:buFont typeface="Arial" panose="020B0604020202020204" pitchFamily="34" charset="0"/>
              <a:buChar char="•"/>
            </a:pPr>
            <a:r>
              <a:rPr lang="en-US" b="0"/>
              <a:t>Begin the statement with a verb</a:t>
            </a:r>
          </a:p>
          <a:p>
            <a:pPr marL="628650" lvl="1" indent="-171450">
              <a:buFont typeface="Arial" panose="020B0604020202020204" pitchFamily="34" charset="0"/>
              <a:buChar char="•"/>
            </a:pPr>
            <a:r>
              <a:rPr lang="en-US" b="0"/>
              <a:t>Make the statement clear and specific</a:t>
            </a:r>
          </a:p>
          <a:p>
            <a:pPr marL="171450" lvl="0" indent="-171450">
              <a:buFont typeface="Arial" panose="020B0604020202020204" pitchFamily="34" charset="0"/>
              <a:buChar char="•"/>
            </a:pPr>
            <a:r>
              <a:rPr lang="en-US" b="0"/>
              <a:t>Include 3 core benefit pillars</a:t>
            </a:r>
          </a:p>
          <a:p>
            <a:pPr marL="628650" lvl="1" indent="-171450">
              <a:buFont typeface="Arial" panose="020B0604020202020204" pitchFamily="34" charset="0"/>
              <a:buChar char="•"/>
            </a:pPr>
            <a:r>
              <a:rPr lang="en-US" b="0"/>
              <a:t>Keep these brief</a:t>
            </a:r>
          </a:p>
          <a:p>
            <a:pPr marL="628650" lvl="1" indent="-171450">
              <a:buFont typeface="Arial" panose="020B0604020202020204" pitchFamily="34" charset="0"/>
              <a:buChar char="•"/>
            </a:pPr>
            <a:r>
              <a:rPr lang="en-US" b="0"/>
              <a:t>Align the pillars directly to the previously introduced challenges</a:t>
            </a:r>
          </a:p>
        </p:txBody>
      </p:sp>
      <p:sp>
        <p:nvSpPr>
          <p:cNvPr id="4" name="Slide Number Placeholder 3"/>
          <p:cNvSpPr>
            <a:spLocks noGrp="1"/>
          </p:cNvSpPr>
          <p:nvPr>
            <p:ph type="sldNum" sz="quarter" idx="5"/>
          </p:nvPr>
        </p:nvSpPr>
        <p:spPr/>
        <p:txBody>
          <a:bodyPr/>
          <a:lstStyle/>
          <a:p>
            <a:fld id="{B768DD49-7878-4FB1-881E-475A192FF434}" type="slidenum">
              <a:rPr lang="en-US" smtClean="0"/>
              <a:t>6</a:t>
            </a:fld>
            <a:endParaRPr lang="en-US"/>
          </a:p>
        </p:txBody>
      </p:sp>
    </p:spTree>
    <p:extLst>
      <p:ext uri="{BB962C8B-B14F-4D97-AF65-F5344CB8AC3E}">
        <p14:creationId xmlns:p14="http://schemas.microsoft.com/office/powerpoint/2010/main" val="2261342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Benefit pillar 1</a:t>
            </a:r>
          </a:p>
          <a:p>
            <a:pPr marL="171450" indent="-171450">
              <a:buFont typeface="Arial" panose="020B0604020202020204" pitchFamily="34" charset="0"/>
              <a:buChar char="•"/>
            </a:pPr>
            <a:r>
              <a:rPr lang="en-US" b="0"/>
              <a:t>List features of your solution in Teams that support the key benefit</a:t>
            </a:r>
          </a:p>
          <a:p>
            <a:pPr marL="171450" indent="-171450">
              <a:buFont typeface="Arial" panose="020B0604020202020204" pitchFamily="34" charset="0"/>
              <a:buChar char="•"/>
            </a:pPr>
            <a:r>
              <a:rPr lang="en-US" b="0"/>
              <a:t>Include a screenshot from the UI in Teams</a:t>
            </a:r>
          </a:p>
        </p:txBody>
      </p:sp>
      <p:sp>
        <p:nvSpPr>
          <p:cNvPr id="4" name="Slide Number Placeholder 3"/>
          <p:cNvSpPr>
            <a:spLocks noGrp="1"/>
          </p:cNvSpPr>
          <p:nvPr>
            <p:ph type="sldNum" sz="quarter" idx="5"/>
          </p:nvPr>
        </p:nvSpPr>
        <p:spPr/>
        <p:txBody>
          <a:bodyPr/>
          <a:lstStyle/>
          <a:p>
            <a:fld id="{B768DD49-7878-4FB1-881E-475A192FF434}" type="slidenum">
              <a:rPr lang="en-US" smtClean="0"/>
              <a:t>7</a:t>
            </a:fld>
            <a:endParaRPr lang="en-US"/>
          </a:p>
        </p:txBody>
      </p:sp>
    </p:spTree>
    <p:extLst>
      <p:ext uri="{BB962C8B-B14F-4D97-AF65-F5344CB8AC3E}">
        <p14:creationId xmlns:p14="http://schemas.microsoft.com/office/powerpoint/2010/main" val="2661327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Benefit pillar 2</a:t>
            </a:r>
          </a:p>
          <a:p>
            <a:pPr marL="171450" indent="-171450">
              <a:buFont typeface="Arial" panose="020B0604020202020204" pitchFamily="34" charset="0"/>
              <a:buChar char="•"/>
            </a:pPr>
            <a:r>
              <a:rPr lang="en-US" b="0"/>
              <a:t>List features of your solution in Teams that support the key benefit</a:t>
            </a:r>
          </a:p>
          <a:p>
            <a:pPr marL="171450" indent="-171450">
              <a:buFont typeface="Arial" panose="020B0604020202020204" pitchFamily="34" charset="0"/>
              <a:buChar char="•"/>
            </a:pPr>
            <a:r>
              <a:rPr lang="en-US" b="0"/>
              <a:t>Include a screenshot from the UI in Teams</a:t>
            </a:r>
          </a:p>
        </p:txBody>
      </p:sp>
      <p:sp>
        <p:nvSpPr>
          <p:cNvPr id="4" name="Slide Number Placeholder 3"/>
          <p:cNvSpPr>
            <a:spLocks noGrp="1"/>
          </p:cNvSpPr>
          <p:nvPr>
            <p:ph type="sldNum" sz="quarter" idx="5"/>
          </p:nvPr>
        </p:nvSpPr>
        <p:spPr/>
        <p:txBody>
          <a:bodyPr/>
          <a:lstStyle/>
          <a:p>
            <a:fld id="{B768DD49-7878-4FB1-881E-475A192FF434}" type="slidenum">
              <a:rPr lang="en-US" smtClean="0"/>
              <a:t>8</a:t>
            </a:fld>
            <a:endParaRPr lang="en-US"/>
          </a:p>
        </p:txBody>
      </p:sp>
    </p:spTree>
    <p:extLst>
      <p:ext uri="{BB962C8B-B14F-4D97-AF65-F5344CB8AC3E}">
        <p14:creationId xmlns:p14="http://schemas.microsoft.com/office/powerpoint/2010/main" val="3184733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Benefit pillar 3</a:t>
            </a:r>
          </a:p>
          <a:p>
            <a:pPr marL="171450" indent="-171450">
              <a:buFont typeface="Arial" panose="020B0604020202020204" pitchFamily="34" charset="0"/>
              <a:buChar char="•"/>
            </a:pPr>
            <a:r>
              <a:rPr lang="en-US" b="0" dirty="0"/>
              <a:t>List features of your solution in Teams that support the key benefit</a:t>
            </a:r>
          </a:p>
          <a:p>
            <a:pPr marL="171450" indent="-171450">
              <a:buFont typeface="Arial" panose="020B0604020202020204" pitchFamily="34" charset="0"/>
              <a:buChar char="•"/>
            </a:pPr>
            <a:r>
              <a:rPr lang="en-US" b="0" dirty="0"/>
              <a:t>Include a screenshot from the UI in Teams</a:t>
            </a:r>
          </a:p>
        </p:txBody>
      </p:sp>
      <p:sp>
        <p:nvSpPr>
          <p:cNvPr id="4" name="Slide Number Placeholder 3"/>
          <p:cNvSpPr>
            <a:spLocks noGrp="1"/>
          </p:cNvSpPr>
          <p:nvPr>
            <p:ph type="sldNum" sz="quarter" idx="5"/>
          </p:nvPr>
        </p:nvSpPr>
        <p:spPr/>
        <p:txBody>
          <a:bodyPr/>
          <a:lstStyle/>
          <a:p>
            <a:fld id="{B768DD49-7878-4FB1-881E-475A192FF434}" type="slidenum">
              <a:rPr lang="en-US" smtClean="0"/>
              <a:t>9</a:t>
            </a:fld>
            <a:endParaRPr lang="en-US"/>
          </a:p>
        </p:txBody>
      </p:sp>
    </p:spTree>
    <p:extLst>
      <p:ext uri="{BB962C8B-B14F-4D97-AF65-F5344CB8AC3E}">
        <p14:creationId xmlns:p14="http://schemas.microsoft.com/office/powerpoint/2010/main" val="1154113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Transition</a:t>
            </a:r>
          </a:p>
          <a:p>
            <a:pPr marL="171450" indent="-171450">
              <a:buFont typeface="Arial" panose="020B0604020202020204" pitchFamily="34" charset="0"/>
              <a:buChar char="•"/>
            </a:pPr>
            <a:r>
              <a:rPr lang="en-US"/>
              <a:t>Update to include your solution in the title</a:t>
            </a:r>
          </a:p>
        </p:txBody>
      </p:sp>
      <p:sp>
        <p:nvSpPr>
          <p:cNvPr id="4" name="Slide Number Placeholder 3"/>
          <p:cNvSpPr>
            <a:spLocks noGrp="1"/>
          </p:cNvSpPr>
          <p:nvPr>
            <p:ph type="sldNum" sz="quarter" idx="5"/>
          </p:nvPr>
        </p:nvSpPr>
        <p:spPr/>
        <p:txBody>
          <a:bodyPr/>
          <a:lstStyle/>
          <a:p>
            <a:fld id="{6AB6F0CE-55F5-420E-B1C7-4CA65690B7B5}" type="slidenum">
              <a:rPr lang="en-US" smtClean="0"/>
              <a:t>10</a:t>
            </a:fld>
            <a:endParaRPr lang="en-US"/>
          </a:p>
        </p:txBody>
      </p:sp>
    </p:spTree>
    <p:extLst>
      <p:ext uri="{BB962C8B-B14F-4D97-AF65-F5344CB8AC3E}">
        <p14:creationId xmlns:p14="http://schemas.microsoft.com/office/powerpoint/2010/main" val="737812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Customer success story</a:t>
            </a:r>
          </a:p>
          <a:p>
            <a:pPr marL="171450" indent="-171450">
              <a:buFont typeface="Arial" panose="020B0604020202020204" pitchFamily="34" charset="0"/>
              <a:buChar char="•"/>
            </a:pPr>
            <a:r>
              <a:rPr lang="en-US" b="0"/>
              <a:t>Mention the customer in the slide title along with information about how they benefited from your solution in Teams</a:t>
            </a:r>
          </a:p>
          <a:p>
            <a:pPr marL="171450" indent="-171450">
              <a:buFont typeface="Arial" panose="020B0604020202020204" pitchFamily="34" charset="0"/>
              <a:buChar char="•"/>
            </a:pPr>
            <a:r>
              <a:rPr lang="en-US" b="0"/>
              <a:t>List concrete results, ideally including quantitative data</a:t>
            </a:r>
          </a:p>
          <a:p>
            <a:pPr marL="171450" indent="-171450">
              <a:buFont typeface="Arial" panose="020B0604020202020204" pitchFamily="34" charset="0"/>
              <a:buChar char="•"/>
            </a:pPr>
            <a:r>
              <a:rPr lang="en-US" b="0"/>
              <a:t>Provide a quote from the customer along with their name</a:t>
            </a:r>
          </a:p>
        </p:txBody>
      </p:sp>
      <p:sp>
        <p:nvSpPr>
          <p:cNvPr id="4" name="Slide Number Placeholder 3"/>
          <p:cNvSpPr>
            <a:spLocks noGrp="1"/>
          </p:cNvSpPr>
          <p:nvPr>
            <p:ph type="sldNum" sz="quarter" idx="5"/>
          </p:nvPr>
        </p:nvSpPr>
        <p:spPr/>
        <p:txBody>
          <a:bodyPr/>
          <a:lstStyle/>
          <a:p>
            <a:fld id="{B768DD49-7878-4FB1-881E-475A192FF434}" type="slidenum">
              <a:rPr lang="en-US" smtClean="0"/>
              <a:t>11</a:t>
            </a:fld>
            <a:endParaRPr lang="en-US"/>
          </a:p>
        </p:txBody>
      </p:sp>
    </p:spTree>
    <p:extLst>
      <p:ext uri="{BB962C8B-B14F-4D97-AF65-F5344CB8AC3E}">
        <p14:creationId xmlns:p14="http://schemas.microsoft.com/office/powerpoint/2010/main" val="34949700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um_Title Slide wiith photo_white text">
    <p:bg>
      <p:bgRef idx="1001">
        <a:schemeClr val="bg2"/>
      </p:bgRef>
    </p:bg>
    <p:spTree>
      <p:nvGrpSpPr>
        <p:cNvPr id="1" name=""/>
        <p:cNvGrpSpPr/>
        <p:nvPr/>
      </p:nvGrpSpPr>
      <p:grpSpPr>
        <a:xfrm>
          <a:off x="0" y="0"/>
          <a:ext cx="0" cy="0"/>
          <a:chOff x="0" y="0"/>
          <a:chExt cx="0" cy="0"/>
        </a:xfrm>
      </p:grpSpPr>
      <p:pic>
        <p:nvPicPr>
          <p:cNvPr id="3" name="Picture 2" descr="A person sitting on a table&#10;&#10;Description automatically generated">
            <a:extLst>
              <a:ext uri="{FF2B5EF4-FFF2-40B4-BE49-F238E27FC236}">
                <a16:creationId xmlns:a16="http://schemas.microsoft.com/office/drawing/2014/main" id="{2B066970-5185-4B78-8455-00709460E0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7E1592E-24B6-43EF-ACBC-300BDEDD4334}"/>
              </a:ext>
            </a:extLst>
          </p:cNvPr>
          <p:cNvSpPr/>
          <p:nvPr userDrawn="1"/>
        </p:nvSpPr>
        <p:spPr bwMode="auto">
          <a:xfrm>
            <a:off x="1" y="0"/>
            <a:ext cx="11568546" cy="6858000"/>
          </a:xfrm>
          <a:prstGeom prst="rect">
            <a:avLst/>
          </a:prstGeom>
          <a:gradFill flip="none" rotWithShape="1">
            <a:gsLst>
              <a:gs pos="0">
                <a:srgbClr val="0E0E0E">
                  <a:alpha val="50000"/>
                </a:srgbClr>
              </a:gs>
              <a:gs pos="100000">
                <a:srgbClr val="0E0E0E">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85"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white">
          <a:xfrm>
            <a:off x="584638" y="2425780"/>
            <a:ext cx="5083628"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1" y="3962401"/>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283298" y="281709"/>
            <a:ext cx="2440148" cy="902854"/>
          </a:xfrm>
          <a:prstGeom prst="rect">
            <a:avLst/>
          </a:prstGeom>
        </p:spPr>
      </p:pic>
    </p:spTree>
    <p:extLst>
      <p:ext uri="{BB962C8B-B14F-4D97-AF65-F5344CB8AC3E}">
        <p14:creationId xmlns:p14="http://schemas.microsoft.com/office/powerpoint/2010/main" val="25710142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2"/>
            <a:ext cx="11018521"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0075739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2">
          <p15:clr>
            <a:srgbClr val="A4A3A4"/>
          </p15:clr>
        </p15:guide>
        <p15:guide id="9" pos="1556">
          <p15:clr>
            <a:srgbClr val="A4A3A4"/>
          </p15:clr>
        </p15:guide>
        <p15:guide id="10" pos="1966">
          <p15:clr>
            <a:srgbClr val="A4A3A4"/>
          </p15:clr>
        </p15:guide>
        <p15:guide id="11" pos="2149">
          <p15:clr>
            <a:srgbClr val="A4A3A4"/>
          </p15:clr>
        </p15:guide>
        <p15:guide id="12" pos="2562">
          <p15:clr>
            <a:srgbClr val="A4A3A4"/>
          </p15:clr>
        </p15:guide>
        <p15:guide id="13" pos="2745">
          <p15:clr>
            <a:srgbClr val="A4A3A4"/>
          </p15:clr>
        </p15:guide>
        <p15:guide id="14" pos="3156">
          <p15:clr>
            <a:srgbClr val="A4A3A4"/>
          </p15:clr>
        </p15:guide>
        <p15:guide id="15" pos="3339">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6">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1" y="484095"/>
            <a:ext cx="5508420"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6655969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2">
          <p15:clr>
            <a:srgbClr val="A4A3A4"/>
          </p15:clr>
        </p15:guide>
        <p15:guide id="9" pos="1556">
          <p15:clr>
            <a:srgbClr val="A4A3A4"/>
          </p15:clr>
        </p15:guide>
        <p15:guide id="10" pos="1966">
          <p15:clr>
            <a:srgbClr val="A4A3A4"/>
          </p15:clr>
        </p15:guide>
        <p15:guide id="11" pos="2149">
          <p15:clr>
            <a:srgbClr val="A4A3A4"/>
          </p15:clr>
        </p15:guide>
        <p15:guide id="12" pos="2562">
          <p15:clr>
            <a:srgbClr val="A4A3A4"/>
          </p15:clr>
        </p15:guide>
        <p15:guide id="13" pos="2745">
          <p15:clr>
            <a:srgbClr val="A4A3A4"/>
          </p15:clr>
        </p15:guide>
        <p15:guide id="14" pos="3156">
          <p15:clr>
            <a:srgbClr val="A4A3A4"/>
          </p15:clr>
        </p15:guide>
        <p15:guide id="15" pos="3339">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6">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271872"/>
            <a:ext cx="4161980" cy="861774"/>
          </a:xfrm>
        </p:spPr>
        <p:txBody>
          <a:bodyPr wrap="square" rIns="0" anchor="b">
            <a:spAutoFit/>
          </a:bodyPr>
          <a:lstStyle>
            <a:lvl1pPr>
              <a:lnSpc>
                <a:spcPct val="100000"/>
              </a:lnSpc>
              <a:defRPr sz="2800" b="0" spc="-50"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2"/>
            <a:ext cx="4162425" cy="246221"/>
          </a:xfrm>
        </p:spPr>
        <p:txBody>
          <a:bodyPr/>
          <a:lstStyle>
            <a:lvl1pPr marL="0" indent="0">
              <a:buNone/>
              <a:defRPr sz="1600">
                <a:solidFill>
                  <a:srgbClr val="000000"/>
                </a:solidFill>
                <a:latin typeface="+mn-lt"/>
              </a:defRPr>
            </a:lvl1pPr>
            <a:lvl2pPr marL="228604" indent="0">
              <a:buNone/>
              <a:defRPr/>
            </a:lvl2pPr>
            <a:lvl3pPr marL="457206" indent="0">
              <a:buNone/>
              <a:defRPr/>
            </a:lvl3pPr>
            <a:lvl4pPr marL="661996" indent="0">
              <a:buNone/>
              <a:defRPr/>
            </a:lvl4pPr>
            <a:lvl5pPr marL="855673"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6939372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30">
          <p15:clr>
            <a:srgbClr val="C35EA4"/>
          </p15:clr>
        </p15:guide>
        <p15:guide id="11" pos="2994">
          <p15:clr>
            <a:srgbClr val="5ACBF0"/>
          </p15:clr>
        </p15:guide>
        <p15:guide id="12" pos="3543">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7" y="2998114"/>
            <a:ext cx="4161980" cy="861774"/>
          </a:xfrm>
        </p:spPr>
        <p:txBody>
          <a:bodyPr wrap="square" rIns="0" anchor="ctr" anchorCtr="0">
            <a:spAutoFit/>
          </a:bodyPr>
          <a:lstStyle>
            <a:lvl1pPr>
              <a:lnSpc>
                <a:spcPct val="100000"/>
              </a:lnSpc>
              <a:defRPr sz="2800" b="0" spc="-50"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8218732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0">
          <p15:clr>
            <a:srgbClr val="5ACBF0"/>
          </p15:clr>
        </p15:guide>
        <p15:guide id="7" pos="3728">
          <p15:clr>
            <a:srgbClr val="C35EA4"/>
          </p15:clr>
        </p15:guide>
        <p15:guide id="8" pos="3545">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8"/>
            <a:ext cx="4160521"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1102120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2">
          <p15:clr>
            <a:srgbClr val="C35EA4"/>
          </p15:clr>
        </p15:guide>
        <p15:guide id="5" pos="2994">
          <p15:clr>
            <a:srgbClr val="5ACBF0"/>
          </p15:clr>
        </p15:guide>
        <p15:guide id="6" pos="3547">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5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3070092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5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08553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5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6434767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2">
          <p15:clr>
            <a:srgbClr val="5ACBF0"/>
          </p15:clr>
        </p15:guide>
        <p15:guide id="3" orient="horz" pos="1914">
          <p15:clr>
            <a:srgbClr val="5ACBF0"/>
          </p15:clr>
        </p15:guide>
        <p15:guide id="4" orient="horz" pos="2505">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5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47375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2">
          <p15:clr>
            <a:srgbClr val="5ACBF0"/>
          </p15:clr>
        </p15:guide>
        <p15:guide id="3" orient="horz" pos="1914">
          <p15:clr>
            <a:srgbClr val="5ACBF0"/>
          </p15:clr>
        </p15:guide>
        <p15:guide id="4" orient="horz" pos="2505">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5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291252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6">
          <p15:clr>
            <a:srgbClr val="5ACBF0"/>
          </p15:clr>
        </p15:guide>
        <p15:guide id="3" orient="horz" pos="1911">
          <p15:clr>
            <a:srgbClr val="5ACBF0"/>
          </p15:clr>
        </p15:guide>
        <p15:guide id="4" orient="horz" pos="25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um_Title Slide wiith photo_white text">
    <p:bg>
      <p:bgRef idx="1001">
        <a:schemeClr val="bg2"/>
      </p:bgRef>
    </p:bg>
    <p:spTree>
      <p:nvGrpSpPr>
        <p:cNvPr id="1" name=""/>
        <p:cNvGrpSpPr/>
        <p:nvPr/>
      </p:nvGrpSpPr>
      <p:grpSpPr>
        <a:xfrm>
          <a:off x="0" y="0"/>
          <a:ext cx="0" cy="0"/>
          <a:chOff x="0" y="0"/>
          <a:chExt cx="0" cy="0"/>
        </a:xfrm>
      </p:grpSpPr>
      <p:pic>
        <p:nvPicPr>
          <p:cNvPr id="4" name="Picture 3" descr="A person sitting at a desk&#10;&#10;Description automatically generated">
            <a:extLst>
              <a:ext uri="{FF2B5EF4-FFF2-40B4-BE49-F238E27FC236}">
                <a16:creationId xmlns:a16="http://schemas.microsoft.com/office/drawing/2014/main" id="{59C7BED3-1361-4B65-A886-D58D07E257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18" t="6666" r="318" b="18333"/>
          <a:stretch/>
        </p:blipFill>
        <p:spPr>
          <a:xfrm>
            <a:off x="-63500" y="-28576"/>
            <a:ext cx="12242800" cy="6886576"/>
          </a:xfrm>
          <a:prstGeom prst="rect">
            <a:avLst/>
          </a:prstGeom>
        </p:spPr>
      </p:pic>
      <p:sp>
        <p:nvSpPr>
          <p:cNvPr id="8" name="Rectangle 7">
            <a:extLst>
              <a:ext uri="{FF2B5EF4-FFF2-40B4-BE49-F238E27FC236}">
                <a16:creationId xmlns:a16="http://schemas.microsoft.com/office/drawing/2014/main" id="{67E1592E-24B6-43EF-ACBC-300BDEDD4334}"/>
              </a:ext>
            </a:extLst>
          </p:cNvPr>
          <p:cNvSpPr/>
          <p:nvPr userDrawn="1"/>
        </p:nvSpPr>
        <p:spPr bwMode="auto">
          <a:xfrm>
            <a:off x="-38099" y="-15876"/>
            <a:ext cx="11568546" cy="6858000"/>
          </a:xfrm>
          <a:prstGeom prst="rect">
            <a:avLst/>
          </a:prstGeom>
          <a:gradFill flip="none" rotWithShape="1">
            <a:gsLst>
              <a:gs pos="0">
                <a:srgbClr val="0E0E0E">
                  <a:alpha val="50000"/>
                </a:srgbClr>
              </a:gs>
              <a:gs pos="100000">
                <a:srgbClr val="0E0E0E">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85"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white">
          <a:xfrm>
            <a:off x="584638" y="3886280"/>
            <a:ext cx="5083628"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1" y="5422901"/>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283298" y="281709"/>
            <a:ext cx="2440148" cy="902854"/>
          </a:xfrm>
          <a:prstGeom prst="rect">
            <a:avLst/>
          </a:prstGeom>
        </p:spPr>
      </p:pic>
    </p:spTree>
    <p:extLst>
      <p:ext uri="{BB962C8B-B14F-4D97-AF65-F5344CB8AC3E}">
        <p14:creationId xmlns:p14="http://schemas.microsoft.com/office/powerpoint/2010/main" val="10511293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53"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657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20823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0197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2"/>
            <a:ext cx="11018521"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1" cy="1908471"/>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7"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14"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74" indent="0">
              <a:buNone/>
              <a:defRPr sz="1801">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1010" indent="0">
              <a:buNone/>
              <a:defRPr sz="1801">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159902037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9"/>
            <a:ext cx="11018521"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1" y="1436689"/>
            <a:ext cx="11018837" cy="2216119"/>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1">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p:nvPr>
        </p:nvSpPr>
        <p:spPr>
          <a:xfrm>
            <a:off x="3" y="6269039"/>
            <a:ext cx="12192002"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2"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endParaRPr lang="en-US"/>
          </a:p>
        </p:txBody>
      </p:sp>
    </p:spTree>
    <p:extLst>
      <p:ext uri="{BB962C8B-B14F-4D97-AF65-F5344CB8AC3E}">
        <p14:creationId xmlns:p14="http://schemas.microsoft.com/office/powerpoint/2010/main" val="370715108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30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283298" y="281709"/>
            <a:ext cx="2440148" cy="902854"/>
          </a:xfrm>
          <a:prstGeom prst="rect">
            <a:avLst/>
          </a:prstGeom>
        </p:spPr>
      </p:pic>
    </p:spTree>
    <p:extLst>
      <p:ext uri="{BB962C8B-B14F-4D97-AF65-F5344CB8AC3E}">
        <p14:creationId xmlns:p14="http://schemas.microsoft.com/office/powerpoint/2010/main" val="25338948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5"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61950084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E7B7590-9556-4713-A6E1-995EB0E2D9B1}"/>
              </a:ext>
            </a:extLst>
          </p:cNvPr>
          <p:cNvSpPr>
            <a:spLocks noGrp="1"/>
          </p:cNvSpPr>
          <p:nvPr>
            <p:ph type="pic" sz="quarter" idx="11" hasCustomPrompt="1"/>
          </p:nvPr>
        </p:nvSpPr>
        <p:spPr>
          <a:xfrm>
            <a:off x="5553077" y="217489"/>
            <a:ext cx="6421438" cy="6421368"/>
          </a:xfrm>
          <a:solidFill>
            <a:schemeClr val="bg1">
              <a:lumMod val="95000"/>
            </a:schemeClr>
          </a:solidFill>
          <a:effectLst>
            <a:outerShdw blurRad="254000" algn="ctr" rotWithShape="0">
              <a:prstClr val="black">
                <a:alpha val="40000"/>
              </a:prstClr>
            </a:outerShdw>
          </a:effectLst>
        </p:spPr>
        <p:txBody>
          <a:bodyPr>
            <a:noAutofit/>
          </a:bodyPr>
          <a:lstStyle/>
          <a:p>
            <a:r>
              <a:rPr lang="en-US"/>
              <a:t> </a:t>
            </a:r>
          </a:p>
        </p:txBody>
      </p:sp>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5" y="2696969"/>
            <a:ext cx="3938201" cy="758022"/>
          </a:xfrm>
          <a:prstGeom prst="rect">
            <a:avLst/>
          </a:prstGeom>
        </p:spPr>
        <p:txBody>
          <a:bodyPr vert="horz" wrap="square" lIns="0" tIns="0" rIns="0" bIns="0" rtlCol="0" anchor="b">
            <a:noAutofit/>
          </a:bodyPr>
          <a:lstStyle>
            <a:lvl1pPr>
              <a:defRPr>
                <a:solidFill>
                  <a:srgbClr val="000000"/>
                </a:solidFill>
              </a:defRPr>
            </a:lvl1pPr>
          </a:lstStyle>
          <a:p>
            <a:r>
              <a:rPr lang="en-US"/>
              <a:t>Title</a:t>
            </a:r>
          </a:p>
        </p:txBody>
      </p:sp>
      <p:sp>
        <p:nvSpPr>
          <p:cNvPr id="4" name="Text Placeholder 3">
            <a:extLst>
              <a:ext uri="{FF2B5EF4-FFF2-40B4-BE49-F238E27FC236}">
                <a16:creationId xmlns:a16="http://schemas.microsoft.com/office/drawing/2014/main" id="{3F5815D8-D256-49E8-9EF2-A1C7E7DA6ACC}"/>
              </a:ext>
            </a:extLst>
          </p:cNvPr>
          <p:cNvSpPr>
            <a:spLocks noGrp="1"/>
          </p:cNvSpPr>
          <p:nvPr>
            <p:ph type="body" sz="quarter" idx="10"/>
          </p:nvPr>
        </p:nvSpPr>
        <p:spPr>
          <a:xfrm>
            <a:off x="434976" y="3455223"/>
            <a:ext cx="3932238" cy="1685974"/>
          </a:xfrm>
        </p:spPr>
        <p:txBody>
          <a:bodyPr tIns="365760"/>
          <a:lstStyle>
            <a:lvl1pPr marL="0" marR="0" indent="0" algn="l" defTabSz="914378" rtl="0" eaLnBrk="1" fontAlgn="auto" latinLnBrk="0" hangingPunct="1">
              <a:lnSpc>
                <a:spcPct val="100000"/>
              </a:lnSpc>
              <a:spcBef>
                <a:spcPts val="0"/>
              </a:spcBef>
              <a:spcAft>
                <a:spcPts val="2000"/>
              </a:spcAft>
              <a:buClrTx/>
              <a:buSzPct val="90000"/>
              <a:buFont typeface="Wingdings" panose="05000000000000000000" pitchFamily="2" charset="2"/>
              <a:buNone/>
              <a:tabLst/>
              <a:defRPr sz="1801"/>
            </a:lvl1pPr>
          </a:lstStyle>
          <a:p>
            <a:pPr lvl="0"/>
            <a:r>
              <a:rPr lang="en-US"/>
              <a:t>Click to edit Master text styles</a:t>
            </a:r>
          </a:p>
          <a:p>
            <a:pPr lvl="0"/>
            <a:r>
              <a:rPr lang="en-US"/>
              <a:t>Click to edit Master text styles</a:t>
            </a:r>
          </a:p>
          <a:p>
            <a:pPr marL="0" marR="0" lvl="0" indent="0" algn="l" defTabSz="914378"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Click to edit Master text styles</a:t>
            </a:r>
          </a:p>
        </p:txBody>
      </p:sp>
    </p:spTree>
    <p:extLst>
      <p:ext uri="{BB962C8B-B14F-4D97-AF65-F5344CB8AC3E}">
        <p14:creationId xmlns:p14="http://schemas.microsoft.com/office/powerpoint/2010/main" val="400137823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6" y="1184319"/>
            <a:ext cx="7477989" cy="3535032"/>
          </a:xfrm>
          <a:noFill/>
        </p:spPr>
        <p:txBody>
          <a:bodyPr vert="horz" wrap="square" lIns="0" tIns="0" rIns="0" bIns="0" rtlCol="0" anchor="t" anchorCtr="0">
            <a:noAutofit/>
          </a:bodyPr>
          <a:lstStyle>
            <a:lvl1pPr>
              <a:lnSpc>
                <a:spcPct val="90000"/>
              </a:lnSpc>
              <a:defRPr lang="en-US" sz="5300" spc="-148"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14290450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5558AF"/>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6" y="1184319"/>
            <a:ext cx="7477989" cy="3535032"/>
          </a:xfrm>
          <a:noFill/>
        </p:spPr>
        <p:txBody>
          <a:bodyPr vert="horz" wrap="square" lIns="0" tIns="0" rIns="0" bIns="0" rtlCol="0" anchor="t" anchorCtr="0">
            <a:noAutofit/>
          </a:bodyPr>
          <a:lstStyle>
            <a:lvl1pPr>
              <a:lnSpc>
                <a:spcPct val="90000"/>
              </a:lnSpc>
              <a:defRPr lang="en-US" sz="5300" spc="-148"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501588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um_02_Title Slide wiith photo_white text">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694A0D-0830-2A42-A76F-63F09BEA71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7E1592E-24B6-43EF-ACBC-300BDEDD4334}"/>
              </a:ext>
            </a:extLst>
          </p:cNvPr>
          <p:cNvSpPr/>
          <p:nvPr userDrawn="1"/>
        </p:nvSpPr>
        <p:spPr bwMode="auto">
          <a:xfrm>
            <a:off x="1" y="0"/>
            <a:ext cx="11568546" cy="6858000"/>
          </a:xfrm>
          <a:prstGeom prst="rect">
            <a:avLst/>
          </a:prstGeom>
          <a:gradFill flip="none" rotWithShape="1">
            <a:gsLst>
              <a:gs pos="0">
                <a:srgbClr val="0E0E0E">
                  <a:alpha val="60000"/>
                </a:srgbClr>
              </a:gs>
              <a:gs pos="100000">
                <a:srgbClr val="0E0E0E">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85"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white">
          <a:xfrm>
            <a:off x="584638" y="2425780"/>
            <a:ext cx="5083628"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1" y="3962401"/>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283298" y="281709"/>
            <a:ext cx="2440148" cy="902854"/>
          </a:xfrm>
          <a:prstGeom prst="rect">
            <a:avLst/>
          </a:prstGeom>
        </p:spPr>
      </p:pic>
    </p:spTree>
    <p:extLst>
      <p:ext uri="{BB962C8B-B14F-4D97-AF65-F5344CB8AC3E}">
        <p14:creationId xmlns:p14="http://schemas.microsoft.com/office/powerpoint/2010/main" val="35833160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5558AF"/>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6" y="1829711"/>
            <a:ext cx="7477989" cy="400238"/>
          </a:xfrm>
          <a:noFill/>
        </p:spPr>
        <p:txBody>
          <a:bodyPr lIns="0" tIns="0" rIns="0" bIns="0" anchor="t" anchorCtr="0"/>
          <a:lstStyle>
            <a:lvl1pPr>
              <a:lnSpc>
                <a:spcPct val="100000"/>
              </a:lnSpc>
              <a:spcAft>
                <a:spcPts val="1275"/>
              </a:spcAft>
              <a:defRPr sz="2601" spc="-148"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5" y="6318462"/>
            <a:ext cx="4482124"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35" eaLnBrk="0" hangingPunct="0"/>
            <a:r>
              <a:rPr lang="en-US" sz="70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2" y="437140"/>
            <a:ext cx="896425" cy="191140"/>
          </a:xfrm>
          <a:prstGeom prst="rect">
            <a:avLst/>
          </a:prstGeom>
        </p:spPr>
      </p:pic>
    </p:spTree>
    <p:extLst>
      <p:ext uri="{BB962C8B-B14F-4D97-AF65-F5344CB8AC3E}">
        <p14:creationId xmlns:p14="http://schemas.microsoft.com/office/powerpoint/2010/main" val="3124388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2B54363-C018-4343-A3D8-4DC8D133C370}"/>
              </a:ext>
            </a:extLst>
          </p:cNvPr>
          <p:cNvGrpSpPr/>
          <p:nvPr userDrawn="1"/>
        </p:nvGrpSpPr>
        <p:grpSpPr>
          <a:xfrm>
            <a:off x="4913052" y="1161482"/>
            <a:ext cx="7278948" cy="5696033"/>
            <a:chOff x="5026084" y="1184275"/>
            <a:chExt cx="7424905" cy="5810250"/>
          </a:xfrm>
        </p:grpSpPr>
        <p:pic>
          <p:nvPicPr>
            <p:cNvPr id="5" name="Picture 4" descr="A screenshot of a computer&#10;&#10;Description generated with very high confidence">
              <a:extLst>
                <a:ext uri="{FF2B5EF4-FFF2-40B4-BE49-F238E27FC236}">
                  <a16:creationId xmlns:a16="http://schemas.microsoft.com/office/drawing/2014/main" id="{480C916E-AB00-4B8D-A691-ED0539F623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26084" y="1184275"/>
              <a:ext cx="7424905" cy="5810250"/>
            </a:xfrm>
            <a:prstGeom prst="rect">
              <a:avLst/>
            </a:prstGeom>
          </p:spPr>
        </p:pic>
        <p:pic>
          <p:nvPicPr>
            <p:cNvPr id="6" name="Picture 5">
              <a:extLst>
                <a:ext uri="{FF2B5EF4-FFF2-40B4-BE49-F238E27FC236}">
                  <a16:creationId xmlns:a16="http://schemas.microsoft.com/office/drawing/2014/main" id="{D6282BD7-E62E-4D6B-8024-07E5481216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23985" y="1447796"/>
              <a:ext cx="6827004" cy="4907188"/>
            </a:xfrm>
            <a:prstGeom prst="rect">
              <a:avLst/>
            </a:prstGeom>
          </p:spPr>
        </p:pic>
      </p:grpSp>
      <p:sp>
        <p:nvSpPr>
          <p:cNvPr id="2" name="Title 1"/>
          <p:cNvSpPr>
            <a:spLocks noGrp="1"/>
          </p:cNvSpPr>
          <p:nvPr>
            <p:ph type="title" hasCustomPrompt="1"/>
          </p:nvPr>
        </p:nvSpPr>
        <p:spPr>
          <a:xfrm>
            <a:off x="455999" y="455314"/>
            <a:ext cx="11306469" cy="666336"/>
          </a:xfrm>
        </p:spPr>
        <p:txBody>
          <a:bodyPr vert="horz" wrap="square" lIns="0" tIns="164592" rIns="0" bIns="0" rtlCol="0" anchor="t">
            <a:noAutofit/>
          </a:bodyPr>
          <a:lstStyle>
            <a:lvl1pPr>
              <a:defRPr lang="en-US" sz="3200"/>
            </a:lvl1pPr>
          </a:lstStyle>
          <a:p>
            <a:pPr lvl="0"/>
            <a:r>
              <a:rPr lang="en-US"/>
              <a:t>Title</a:t>
            </a:r>
          </a:p>
        </p:txBody>
      </p:sp>
    </p:spTree>
    <p:extLst>
      <p:ext uri="{BB962C8B-B14F-4D97-AF65-F5344CB8AC3E}">
        <p14:creationId xmlns:p14="http://schemas.microsoft.com/office/powerpoint/2010/main" val="2034744350"/>
      </p:ext>
    </p:extLst>
  </p:cSld>
  <p:clrMapOvr>
    <a:masterClrMapping/>
  </p:clrMapOvr>
  <p:transition>
    <p:fade/>
  </p:transition>
  <p:extLst>
    <p:ext uri="{DCECCB84-F9BA-43D5-87BE-67443E8EF086}">
      <p15:sldGuideLst xmlns:p15="http://schemas.microsoft.com/office/powerpoint/2012/main">
        <p15:guide id="1" orient="horz" pos="1008">
          <p15:clr>
            <a:srgbClr val="FBAE40"/>
          </p15:clr>
        </p15:guide>
        <p15:guide id="2" orient="horz" pos="3911">
          <p15:clr>
            <a:srgbClr val="FBAE40"/>
          </p15:clr>
        </p15:guide>
        <p15:guide id="3" pos="347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CCE6FA-8631-41D8-9BFE-B6AC110330DF}"/>
              </a:ext>
            </a:extLst>
          </p:cNvPr>
          <p:cNvSpPr/>
          <p:nvPr userDrawn="1"/>
        </p:nvSpPr>
        <p:spPr bwMode="auto">
          <a:xfrm>
            <a:off x="0" y="0"/>
            <a:ext cx="12192000"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85"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1"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01975327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28" name="Picture 27" descr="A person sitting at a table&#10;&#10;Description automatically generated">
            <a:extLst>
              <a:ext uri="{FF2B5EF4-FFF2-40B4-BE49-F238E27FC236}">
                <a16:creationId xmlns:a16="http://schemas.microsoft.com/office/drawing/2014/main" id="{D951CC15-A713-400E-AF8B-20619E48F0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163" r="16432"/>
          <a:stretch/>
        </p:blipFill>
        <p:spPr>
          <a:xfrm>
            <a:off x="150188" y="140981"/>
            <a:ext cx="8201330" cy="6061383"/>
          </a:xfrm>
          <a:prstGeom prst="rect">
            <a:avLst/>
          </a:prstGeom>
        </p:spPr>
      </p:pic>
      <p:sp>
        <p:nvSpPr>
          <p:cNvPr id="10" name="Rectangle 9"/>
          <p:cNvSpPr/>
          <p:nvPr userDrawn="1"/>
        </p:nvSpPr>
        <p:spPr>
          <a:xfrm>
            <a:off x="146304" y="146052"/>
            <a:ext cx="11904409" cy="6059678"/>
          </a:xfrm>
          <a:prstGeom prst="rect">
            <a:avLst/>
          </a:prstGeom>
          <a:gradFill flip="none" rotWithShape="1">
            <a:gsLst>
              <a:gs pos="30000">
                <a:schemeClr val="tx1">
                  <a:alpha val="40000"/>
                </a:schemeClr>
              </a:gs>
              <a:gs pos="100000">
                <a:schemeClr val="bg2">
                  <a:alpha val="4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 name="Text Placeholder 4"/>
          <p:cNvSpPr>
            <a:spLocks noGrp="1"/>
          </p:cNvSpPr>
          <p:nvPr>
            <p:ph type="body" sz="quarter" idx="10" hasCustomPrompt="1"/>
          </p:nvPr>
        </p:nvSpPr>
        <p:spPr>
          <a:xfrm>
            <a:off x="511173" y="2153942"/>
            <a:ext cx="7475122" cy="1694731"/>
          </a:xfrm>
        </p:spPr>
        <p:txBody>
          <a:bodyPr>
            <a:normAutofit/>
          </a:bodyPr>
          <a:lstStyle>
            <a:lvl1pPr marL="0" indent="0">
              <a:buNone/>
              <a:defRPr sz="1401" baseline="0">
                <a:solidFill>
                  <a:schemeClr val="bg1"/>
                </a:solidFill>
                <a:latin typeface="+mn-lt"/>
              </a:defRPr>
            </a:lvl1pPr>
            <a:lvl2pPr>
              <a:defRPr sz="1401">
                <a:latin typeface="+mn-lt"/>
              </a:defRPr>
            </a:lvl2pPr>
            <a:lvl3pPr>
              <a:defRPr sz="1401">
                <a:latin typeface="+mn-lt"/>
              </a:defRPr>
            </a:lvl3pPr>
            <a:lvl4pPr>
              <a:defRPr sz="1401">
                <a:latin typeface="+mn-lt"/>
              </a:defRPr>
            </a:lvl4pPr>
            <a:lvl5pPr>
              <a:defRPr sz="1401">
                <a:latin typeface="+mn-lt"/>
              </a:defRPr>
            </a:lvl5pPr>
          </a:lstStyle>
          <a:p>
            <a:pPr lvl="0"/>
            <a:r>
              <a:rPr lang="en-US"/>
              <a:t>Click to edit body text</a:t>
            </a:r>
          </a:p>
        </p:txBody>
      </p:sp>
      <p:sp>
        <p:nvSpPr>
          <p:cNvPr id="19" name="Rectangle 18"/>
          <p:cNvSpPr/>
          <p:nvPr userDrawn="1"/>
        </p:nvSpPr>
        <p:spPr>
          <a:xfrm>
            <a:off x="8351521" y="1"/>
            <a:ext cx="38404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4" name="Rectangle 13"/>
          <p:cNvSpPr/>
          <p:nvPr userDrawn="1"/>
        </p:nvSpPr>
        <p:spPr>
          <a:xfrm>
            <a:off x="8351521" y="146052"/>
            <a:ext cx="3693844" cy="4313467"/>
          </a:xfrm>
          <a:prstGeom prst="rect">
            <a:avLst/>
          </a:prstGeom>
          <a:solidFill>
            <a:srgbClr val="62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Text Placeholder 13"/>
          <p:cNvSpPr>
            <a:spLocks noGrp="1"/>
          </p:cNvSpPr>
          <p:nvPr>
            <p:ph type="body" sz="quarter" idx="11" hasCustomPrompt="1"/>
          </p:nvPr>
        </p:nvSpPr>
        <p:spPr>
          <a:xfrm>
            <a:off x="8705849" y="438913"/>
            <a:ext cx="3015730" cy="3076817"/>
          </a:xfrm>
        </p:spPr>
        <p:txBody>
          <a:bodyPr anchor="ctr">
            <a:normAutofit/>
          </a:bodyPr>
          <a:lstStyle>
            <a:lvl1pPr marL="91441" indent="-91441">
              <a:lnSpc>
                <a:spcPct val="120000"/>
              </a:lnSpc>
              <a:spcBef>
                <a:spcPts val="0"/>
              </a:spcBef>
              <a:buNone/>
              <a:defRPr sz="1801">
                <a:solidFill>
                  <a:schemeClr val="bg1"/>
                </a:solidFill>
                <a:latin typeface="+mj-lt"/>
              </a:defRPr>
            </a:lvl1pPr>
          </a:lstStyle>
          <a:p>
            <a:pPr lvl="0"/>
            <a:r>
              <a:rPr lang="en-US"/>
              <a:t>“Click to edit callout quote”</a:t>
            </a:r>
          </a:p>
        </p:txBody>
      </p:sp>
      <p:sp>
        <p:nvSpPr>
          <p:cNvPr id="21" name="Text Placeholder 20"/>
          <p:cNvSpPr>
            <a:spLocks noGrp="1"/>
          </p:cNvSpPr>
          <p:nvPr>
            <p:ph type="body" sz="quarter" idx="14" hasCustomPrompt="1"/>
          </p:nvPr>
        </p:nvSpPr>
        <p:spPr>
          <a:xfrm>
            <a:off x="8705849" y="3599434"/>
            <a:ext cx="3015236" cy="249238"/>
          </a:xfrm>
        </p:spPr>
        <p:txBody>
          <a:bodyPr>
            <a:noAutofit/>
          </a:bodyPr>
          <a:lstStyle>
            <a:lvl1pPr marL="0" indent="0" algn="r">
              <a:buNone/>
              <a:defRPr sz="1200" b="1" baseline="0">
                <a:solidFill>
                  <a:schemeClr val="bg1"/>
                </a:solidFill>
                <a:latin typeface="+mn-lt"/>
              </a:defRPr>
            </a:lvl1pPr>
          </a:lstStyle>
          <a:p>
            <a:pPr lvl="0"/>
            <a:r>
              <a:rPr lang="en-US">
                <a:latin typeface="Segoe UI" panose="020B0502040204020203" pitchFamily="34" charset="0"/>
                <a:cs typeface="Segoe UI" panose="020B0502040204020203" pitchFamily="34" charset="0"/>
              </a:rPr>
              <a:t>—</a:t>
            </a:r>
            <a:r>
              <a:rPr lang="en-US"/>
              <a:t>Click to add attribution</a:t>
            </a:r>
          </a:p>
        </p:txBody>
      </p:sp>
      <p:grpSp>
        <p:nvGrpSpPr>
          <p:cNvPr id="12" name="Group 11"/>
          <p:cNvGrpSpPr/>
          <p:nvPr userDrawn="1"/>
        </p:nvGrpSpPr>
        <p:grpSpPr>
          <a:xfrm>
            <a:off x="1" y="0"/>
            <a:ext cx="12192002" cy="6858000"/>
            <a:chOff x="0" y="0"/>
            <a:chExt cx="12192002" cy="6858000"/>
          </a:xfrm>
        </p:grpSpPr>
        <p:sp>
          <p:nvSpPr>
            <p:cNvPr id="13" name="Rectangle 12"/>
            <p:cNvSpPr/>
            <p:nvPr/>
          </p:nvSpPr>
          <p:spPr>
            <a:xfrm>
              <a:off x="0" y="6202363"/>
              <a:ext cx="12192000" cy="655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6" name="Rectangle 15"/>
            <p:cNvSpPr/>
            <p:nvPr/>
          </p:nvSpPr>
          <p:spPr>
            <a:xfrm>
              <a:off x="0" y="0"/>
              <a:ext cx="146305" cy="648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7" name="Rectangle 16"/>
            <p:cNvSpPr/>
            <p:nvPr/>
          </p:nvSpPr>
          <p:spPr>
            <a:xfrm>
              <a:off x="12045695" y="0"/>
              <a:ext cx="146305" cy="648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8" name="Rectangle 17"/>
            <p:cNvSpPr/>
            <p:nvPr/>
          </p:nvSpPr>
          <p:spPr>
            <a:xfrm rot="5400000">
              <a:off x="6059551" y="-5986399"/>
              <a:ext cx="146051" cy="12118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22" name="Content Placeholder 3"/>
          <p:cNvSpPr>
            <a:spLocks noGrp="1"/>
          </p:cNvSpPr>
          <p:nvPr>
            <p:ph sz="quarter" idx="15" hasCustomPrompt="1"/>
          </p:nvPr>
        </p:nvSpPr>
        <p:spPr>
          <a:xfrm>
            <a:off x="8705852" y="4710698"/>
            <a:ext cx="2836862" cy="988782"/>
          </a:xfrm>
        </p:spPr>
        <p:txBody>
          <a:bodyPr anchor="ctr">
            <a:normAutofit/>
          </a:bodyPr>
          <a:lstStyle>
            <a:lvl1pPr marL="0" indent="0" algn="ctr">
              <a:buNone/>
              <a:defRPr sz="1200"/>
            </a:lvl1pPr>
          </a:lstStyle>
          <a:p>
            <a:pPr lvl="0"/>
            <a:r>
              <a:rPr lang="en-US"/>
              <a:t>Click picture icon to add partner logo</a:t>
            </a:r>
          </a:p>
        </p:txBody>
      </p:sp>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82164" y="6345152"/>
            <a:ext cx="1124827" cy="413760"/>
          </a:xfrm>
          <a:prstGeom prst="rect">
            <a:avLst/>
          </a:prstGeom>
        </p:spPr>
      </p:pic>
      <p:sp>
        <p:nvSpPr>
          <p:cNvPr id="30" name="Text Placeholder 4"/>
          <p:cNvSpPr>
            <a:spLocks noGrp="1"/>
          </p:cNvSpPr>
          <p:nvPr>
            <p:ph type="body" sz="quarter" idx="21" hasCustomPrompt="1"/>
          </p:nvPr>
        </p:nvSpPr>
        <p:spPr>
          <a:xfrm>
            <a:off x="8705850" y="5950661"/>
            <a:ext cx="2836866" cy="251703"/>
          </a:xfrm>
        </p:spPr>
        <p:txBody>
          <a:bodyPr numCol="1" spcCol="0" anchor="ctr" anchorCtr="0">
            <a:noAutofit/>
          </a:bodyPr>
          <a:lstStyle>
            <a:lvl1pPr marL="0" indent="0" algn="ctr">
              <a:buNone/>
              <a:defRPr sz="1200" b="0" u="sng" spc="0" baseline="0">
                <a:solidFill>
                  <a:srgbClr val="6264A7"/>
                </a:solidFill>
                <a:latin typeface="+mn-lt"/>
              </a:defRPr>
            </a:lvl1pPr>
            <a:lvl2pPr>
              <a:defRPr sz="1401">
                <a:latin typeface="+mn-lt"/>
              </a:defRPr>
            </a:lvl2pPr>
            <a:lvl3pPr>
              <a:defRPr sz="1401">
                <a:latin typeface="+mn-lt"/>
              </a:defRPr>
            </a:lvl3pPr>
            <a:lvl4pPr>
              <a:defRPr sz="1401">
                <a:latin typeface="+mn-lt"/>
              </a:defRPr>
            </a:lvl4pPr>
            <a:lvl5pPr>
              <a:defRPr sz="1401">
                <a:latin typeface="+mn-lt"/>
              </a:defRPr>
            </a:lvl5pPr>
          </a:lstStyle>
          <a:p>
            <a:pPr lvl="0"/>
            <a:r>
              <a:rPr lang="en-US"/>
              <a:t>Click to enter customer website</a:t>
            </a:r>
          </a:p>
        </p:txBody>
      </p:sp>
      <p:sp>
        <p:nvSpPr>
          <p:cNvPr id="31" name="Text Placeholder 4"/>
          <p:cNvSpPr>
            <a:spLocks noGrp="1"/>
          </p:cNvSpPr>
          <p:nvPr>
            <p:ph type="body" sz="quarter" idx="22" hasCustomPrompt="1"/>
          </p:nvPr>
        </p:nvSpPr>
        <p:spPr>
          <a:xfrm>
            <a:off x="511175" y="4779264"/>
            <a:ext cx="1463929" cy="1142684"/>
          </a:xfrm>
        </p:spPr>
        <p:txBody>
          <a:bodyPr numCol="1" spcCol="0">
            <a:normAutofit/>
          </a:bodyPr>
          <a:lstStyle>
            <a:lvl1pPr marL="0" indent="0">
              <a:buNone/>
              <a:defRPr sz="1001" b="0" spc="0" baseline="0">
                <a:solidFill>
                  <a:schemeClr val="bg1"/>
                </a:solidFill>
                <a:latin typeface="+mn-lt"/>
              </a:defRPr>
            </a:lvl1pPr>
            <a:lvl2pPr>
              <a:defRPr sz="1401">
                <a:latin typeface="+mn-lt"/>
              </a:defRPr>
            </a:lvl2pPr>
            <a:lvl3pPr>
              <a:defRPr sz="1401">
                <a:latin typeface="+mn-lt"/>
              </a:defRPr>
            </a:lvl3pPr>
            <a:lvl4pPr>
              <a:defRPr sz="1401">
                <a:latin typeface="+mn-lt"/>
              </a:defRPr>
            </a:lvl4pPr>
            <a:lvl5pPr>
              <a:defRPr sz="1401">
                <a:latin typeface="+mn-lt"/>
              </a:defRPr>
            </a:lvl5pPr>
          </a:lstStyle>
          <a:p>
            <a:pPr lvl="0"/>
            <a:r>
              <a:rPr lang="en-US"/>
              <a:t>Click to add text</a:t>
            </a:r>
          </a:p>
        </p:txBody>
      </p:sp>
      <p:sp>
        <p:nvSpPr>
          <p:cNvPr id="36" name="TextBox 35"/>
          <p:cNvSpPr txBox="1"/>
          <p:nvPr userDrawn="1"/>
        </p:nvSpPr>
        <p:spPr>
          <a:xfrm>
            <a:off x="510640" y="4523096"/>
            <a:ext cx="1497526" cy="246349"/>
          </a:xfrm>
          <a:prstGeom prst="rect">
            <a:avLst/>
          </a:prstGeom>
          <a:noFill/>
        </p:spPr>
        <p:txBody>
          <a:bodyPr wrap="none" rtlCol="0">
            <a:spAutoFit/>
          </a:bodyPr>
          <a:lstStyle/>
          <a:p>
            <a:r>
              <a:rPr lang="en-US" sz="1001" b="1">
                <a:solidFill>
                  <a:schemeClr val="bg1"/>
                </a:solidFill>
                <a:latin typeface="+mn-lt"/>
              </a:rPr>
              <a:t>Products and Services</a:t>
            </a:r>
          </a:p>
        </p:txBody>
      </p:sp>
      <p:sp>
        <p:nvSpPr>
          <p:cNvPr id="37" name="TextBox 36"/>
          <p:cNvSpPr txBox="1"/>
          <p:nvPr userDrawn="1"/>
        </p:nvSpPr>
        <p:spPr>
          <a:xfrm>
            <a:off x="2041493" y="4523096"/>
            <a:ext cx="1242648" cy="246349"/>
          </a:xfrm>
          <a:prstGeom prst="rect">
            <a:avLst/>
          </a:prstGeom>
          <a:noFill/>
        </p:spPr>
        <p:txBody>
          <a:bodyPr wrap="none" rtlCol="0">
            <a:spAutoFit/>
          </a:bodyPr>
          <a:lstStyle/>
          <a:p>
            <a:r>
              <a:rPr lang="en-US" sz="1001" b="1">
                <a:solidFill>
                  <a:schemeClr val="bg1"/>
                </a:solidFill>
                <a:latin typeface="+mn-lt"/>
              </a:rPr>
              <a:t>Organization Size</a:t>
            </a:r>
          </a:p>
        </p:txBody>
      </p:sp>
      <p:sp>
        <p:nvSpPr>
          <p:cNvPr id="39" name="TextBox 38"/>
          <p:cNvSpPr txBox="1"/>
          <p:nvPr userDrawn="1"/>
        </p:nvSpPr>
        <p:spPr>
          <a:xfrm>
            <a:off x="3571812" y="4523096"/>
            <a:ext cx="684803" cy="246349"/>
          </a:xfrm>
          <a:prstGeom prst="rect">
            <a:avLst/>
          </a:prstGeom>
          <a:noFill/>
        </p:spPr>
        <p:txBody>
          <a:bodyPr wrap="none" rtlCol="0">
            <a:spAutoFit/>
          </a:bodyPr>
          <a:lstStyle/>
          <a:p>
            <a:r>
              <a:rPr lang="en-US" sz="1001" b="1">
                <a:solidFill>
                  <a:schemeClr val="bg1"/>
                </a:solidFill>
                <a:latin typeface="+mn-lt"/>
              </a:rPr>
              <a:t>Industry</a:t>
            </a:r>
          </a:p>
        </p:txBody>
      </p:sp>
      <p:sp>
        <p:nvSpPr>
          <p:cNvPr id="40" name="TextBox 39"/>
          <p:cNvSpPr txBox="1"/>
          <p:nvPr userDrawn="1"/>
        </p:nvSpPr>
        <p:spPr>
          <a:xfrm>
            <a:off x="5102128" y="4523096"/>
            <a:ext cx="667170" cy="246349"/>
          </a:xfrm>
          <a:prstGeom prst="rect">
            <a:avLst/>
          </a:prstGeom>
          <a:noFill/>
        </p:spPr>
        <p:txBody>
          <a:bodyPr wrap="none" rtlCol="0">
            <a:spAutoFit/>
          </a:bodyPr>
          <a:lstStyle/>
          <a:p>
            <a:r>
              <a:rPr lang="en-US" sz="1001" b="1">
                <a:solidFill>
                  <a:schemeClr val="bg1"/>
                </a:solidFill>
                <a:latin typeface="+mn-lt"/>
              </a:rPr>
              <a:t>Country</a:t>
            </a:r>
          </a:p>
        </p:txBody>
      </p:sp>
      <p:sp>
        <p:nvSpPr>
          <p:cNvPr id="27" name="Text Placeholder 4"/>
          <p:cNvSpPr>
            <a:spLocks noGrp="1"/>
          </p:cNvSpPr>
          <p:nvPr>
            <p:ph type="body" sz="quarter" idx="23" hasCustomPrompt="1"/>
          </p:nvPr>
        </p:nvSpPr>
        <p:spPr>
          <a:xfrm>
            <a:off x="2041493" y="4779264"/>
            <a:ext cx="1463929" cy="1142684"/>
          </a:xfrm>
        </p:spPr>
        <p:txBody>
          <a:bodyPr numCol="1" spcCol="0">
            <a:normAutofit/>
          </a:bodyPr>
          <a:lstStyle>
            <a:lvl1pPr marL="0" indent="0">
              <a:buNone/>
              <a:defRPr sz="1001" b="0" spc="0" baseline="0">
                <a:solidFill>
                  <a:schemeClr val="bg1"/>
                </a:solidFill>
                <a:latin typeface="+mn-lt"/>
              </a:defRPr>
            </a:lvl1pPr>
            <a:lvl2pPr>
              <a:defRPr sz="1401">
                <a:latin typeface="+mn-lt"/>
              </a:defRPr>
            </a:lvl2pPr>
            <a:lvl3pPr>
              <a:defRPr sz="1401">
                <a:latin typeface="+mn-lt"/>
              </a:defRPr>
            </a:lvl3pPr>
            <a:lvl4pPr>
              <a:defRPr sz="1401">
                <a:latin typeface="+mn-lt"/>
              </a:defRPr>
            </a:lvl4pPr>
            <a:lvl5pPr>
              <a:defRPr sz="1401">
                <a:latin typeface="+mn-lt"/>
              </a:defRPr>
            </a:lvl5pPr>
          </a:lstStyle>
          <a:p>
            <a:pPr lvl="0"/>
            <a:r>
              <a:rPr lang="en-US"/>
              <a:t>Click to add text</a:t>
            </a:r>
          </a:p>
        </p:txBody>
      </p:sp>
      <p:sp>
        <p:nvSpPr>
          <p:cNvPr id="29" name="Text Placeholder 4"/>
          <p:cNvSpPr>
            <a:spLocks noGrp="1"/>
          </p:cNvSpPr>
          <p:nvPr>
            <p:ph type="body" sz="quarter" idx="24" hasCustomPrompt="1"/>
          </p:nvPr>
        </p:nvSpPr>
        <p:spPr>
          <a:xfrm>
            <a:off x="3571812" y="4779264"/>
            <a:ext cx="1463929" cy="1142684"/>
          </a:xfrm>
        </p:spPr>
        <p:txBody>
          <a:bodyPr numCol="1" spcCol="0">
            <a:normAutofit/>
          </a:bodyPr>
          <a:lstStyle>
            <a:lvl1pPr marL="0" indent="0">
              <a:buNone/>
              <a:defRPr sz="1001" b="0" spc="0" baseline="0">
                <a:solidFill>
                  <a:schemeClr val="bg1"/>
                </a:solidFill>
                <a:latin typeface="+mn-lt"/>
              </a:defRPr>
            </a:lvl1pPr>
            <a:lvl2pPr>
              <a:defRPr sz="1401">
                <a:latin typeface="+mn-lt"/>
              </a:defRPr>
            </a:lvl2pPr>
            <a:lvl3pPr>
              <a:defRPr sz="1401">
                <a:latin typeface="+mn-lt"/>
              </a:defRPr>
            </a:lvl3pPr>
            <a:lvl4pPr>
              <a:defRPr sz="1401">
                <a:latin typeface="+mn-lt"/>
              </a:defRPr>
            </a:lvl4pPr>
            <a:lvl5pPr>
              <a:defRPr sz="1401">
                <a:latin typeface="+mn-lt"/>
              </a:defRPr>
            </a:lvl5pPr>
          </a:lstStyle>
          <a:p>
            <a:pPr lvl="0"/>
            <a:r>
              <a:rPr lang="en-US"/>
              <a:t>Click to add text</a:t>
            </a:r>
          </a:p>
        </p:txBody>
      </p:sp>
      <p:sp>
        <p:nvSpPr>
          <p:cNvPr id="38" name="Text Placeholder 4"/>
          <p:cNvSpPr>
            <a:spLocks noGrp="1"/>
          </p:cNvSpPr>
          <p:nvPr>
            <p:ph type="body" sz="quarter" idx="25" hasCustomPrompt="1"/>
          </p:nvPr>
        </p:nvSpPr>
        <p:spPr>
          <a:xfrm>
            <a:off x="5102130" y="4779264"/>
            <a:ext cx="1463929" cy="1142684"/>
          </a:xfrm>
        </p:spPr>
        <p:txBody>
          <a:bodyPr numCol="1" spcCol="0">
            <a:normAutofit/>
          </a:bodyPr>
          <a:lstStyle>
            <a:lvl1pPr marL="0" indent="0">
              <a:buNone/>
              <a:defRPr sz="1001" b="0" spc="0" baseline="0">
                <a:solidFill>
                  <a:schemeClr val="bg1"/>
                </a:solidFill>
                <a:latin typeface="+mn-lt"/>
              </a:defRPr>
            </a:lvl1pPr>
            <a:lvl2pPr>
              <a:defRPr sz="1401">
                <a:latin typeface="+mn-lt"/>
              </a:defRPr>
            </a:lvl2pPr>
            <a:lvl3pPr>
              <a:defRPr sz="1401">
                <a:latin typeface="+mn-lt"/>
              </a:defRPr>
            </a:lvl3pPr>
            <a:lvl4pPr>
              <a:defRPr sz="1401">
                <a:latin typeface="+mn-lt"/>
              </a:defRPr>
            </a:lvl4pPr>
            <a:lvl5pPr>
              <a:defRPr sz="1401">
                <a:latin typeface="+mn-lt"/>
              </a:defRPr>
            </a:lvl5pPr>
          </a:lstStyle>
          <a:p>
            <a:pPr lvl="0"/>
            <a:r>
              <a:rPr lang="en-US"/>
              <a:t>Click to add text</a:t>
            </a:r>
          </a:p>
        </p:txBody>
      </p:sp>
      <p:sp>
        <p:nvSpPr>
          <p:cNvPr id="41" name="Text Placeholder 4"/>
          <p:cNvSpPr>
            <a:spLocks noGrp="1"/>
          </p:cNvSpPr>
          <p:nvPr>
            <p:ph type="body" sz="quarter" idx="26" hasCustomPrompt="1"/>
          </p:nvPr>
        </p:nvSpPr>
        <p:spPr>
          <a:xfrm>
            <a:off x="6632450" y="4779264"/>
            <a:ext cx="1353845" cy="1142684"/>
          </a:xfrm>
        </p:spPr>
        <p:txBody>
          <a:bodyPr numCol="1" spcCol="0">
            <a:normAutofit/>
          </a:bodyPr>
          <a:lstStyle>
            <a:lvl1pPr marL="0" indent="0">
              <a:buNone/>
              <a:defRPr sz="1001" b="0" spc="0" baseline="0">
                <a:solidFill>
                  <a:schemeClr val="bg1"/>
                </a:solidFill>
                <a:latin typeface="+mn-lt"/>
              </a:defRPr>
            </a:lvl1pPr>
            <a:lvl2pPr>
              <a:defRPr sz="1401">
                <a:latin typeface="+mn-lt"/>
              </a:defRPr>
            </a:lvl2pPr>
            <a:lvl3pPr>
              <a:defRPr sz="1401">
                <a:latin typeface="+mn-lt"/>
              </a:defRPr>
            </a:lvl3pPr>
            <a:lvl4pPr>
              <a:defRPr sz="1401">
                <a:latin typeface="+mn-lt"/>
              </a:defRPr>
            </a:lvl4pPr>
            <a:lvl5pPr>
              <a:defRPr sz="1401">
                <a:latin typeface="+mn-lt"/>
              </a:defRPr>
            </a:lvl5pPr>
          </a:lstStyle>
          <a:p>
            <a:pPr lvl="0"/>
            <a:r>
              <a:rPr lang="en-US"/>
              <a:t>Click to add text</a:t>
            </a:r>
          </a:p>
        </p:txBody>
      </p:sp>
      <p:sp>
        <p:nvSpPr>
          <p:cNvPr id="43" name="Title 1"/>
          <p:cNvSpPr>
            <a:spLocks noGrp="1"/>
          </p:cNvSpPr>
          <p:nvPr>
            <p:ph type="ctrTitle" hasCustomPrompt="1"/>
          </p:nvPr>
        </p:nvSpPr>
        <p:spPr>
          <a:xfrm>
            <a:off x="511173" y="1054491"/>
            <a:ext cx="7475122" cy="968566"/>
          </a:xfrm>
        </p:spPr>
        <p:txBody>
          <a:bodyPr anchor="t">
            <a:normAutofit/>
          </a:bodyPr>
          <a:lstStyle>
            <a:lvl1pPr algn="l">
              <a:defRPr sz="2800" baseline="0">
                <a:solidFill>
                  <a:schemeClr val="bg1"/>
                </a:solidFill>
              </a:defRPr>
            </a:lvl1pPr>
          </a:lstStyle>
          <a:p>
            <a:r>
              <a:rPr lang="en-US"/>
              <a:t>Click to edit one or two line title here lorem ipsum sit dolor </a:t>
            </a:r>
            <a:r>
              <a:rPr lang="en-US" err="1"/>
              <a:t>amet</a:t>
            </a:r>
            <a:r>
              <a:rPr lang="en-US"/>
              <a:t>, </a:t>
            </a:r>
            <a:r>
              <a:rPr lang="en-US" err="1"/>
              <a:t>consectetur</a:t>
            </a:r>
            <a:r>
              <a:rPr lang="en-US"/>
              <a:t>.</a:t>
            </a:r>
          </a:p>
        </p:txBody>
      </p:sp>
    </p:spTree>
    <p:extLst>
      <p:ext uri="{BB962C8B-B14F-4D97-AF65-F5344CB8AC3E}">
        <p14:creationId xmlns:p14="http://schemas.microsoft.com/office/powerpoint/2010/main" val="33233696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418F3-255C-4749-8FCA-C36A21D4FA66}"/>
              </a:ext>
            </a:extLst>
          </p:cNvPr>
          <p:cNvSpPr>
            <a:spLocks noGrp="1"/>
          </p:cNvSpPr>
          <p:nvPr>
            <p:ph type="ctrTitle"/>
          </p:nvPr>
        </p:nvSpPr>
        <p:spPr>
          <a:xfrm>
            <a:off x="1524000" y="1663304"/>
            <a:ext cx="9144000" cy="184665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B61ADB-C858-4C45-B075-BAC745985A89}"/>
              </a:ext>
            </a:extLst>
          </p:cNvPr>
          <p:cNvSpPr>
            <a:spLocks noGrp="1"/>
          </p:cNvSpPr>
          <p:nvPr>
            <p:ph type="subTitle" idx="1"/>
          </p:nvPr>
        </p:nvSpPr>
        <p:spPr>
          <a:xfrm>
            <a:off x="1524000" y="3602038"/>
            <a:ext cx="9144000" cy="369332"/>
          </a:xfrm>
        </p:spPr>
        <p:txBody>
          <a:bodyPr/>
          <a:lstStyle>
            <a:lvl1pPr marL="0" indent="0" algn="ctr">
              <a:buNone/>
              <a:defRPr sz="2400"/>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C14153-6EC2-4149-99C4-64CAD278F222}"/>
              </a:ext>
            </a:extLst>
          </p:cNvPr>
          <p:cNvSpPr>
            <a:spLocks noGrp="1"/>
          </p:cNvSpPr>
          <p:nvPr>
            <p:ph type="dt" sz="half" idx="10"/>
          </p:nvPr>
        </p:nvSpPr>
        <p:spPr/>
        <p:txBody>
          <a:bodyPr/>
          <a:lstStyle/>
          <a:p>
            <a:fld id="{B5FA60B7-DFA9-43DC-880D-C4CC1CB327C9}" type="datetimeFigureOut">
              <a:rPr lang="en-US" smtClean="0"/>
              <a:t>1/4/2023</a:t>
            </a:fld>
            <a:endParaRPr lang="en-US"/>
          </a:p>
        </p:txBody>
      </p:sp>
      <p:sp>
        <p:nvSpPr>
          <p:cNvPr id="5" name="Footer Placeholder 4">
            <a:extLst>
              <a:ext uri="{FF2B5EF4-FFF2-40B4-BE49-F238E27FC236}">
                <a16:creationId xmlns:a16="http://schemas.microsoft.com/office/drawing/2014/main" id="{925C388C-5EC0-4E36-AA04-08C0F2BC91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7986A-DAE8-4E56-8C34-5AFF3A6AF739}"/>
              </a:ext>
            </a:extLst>
          </p:cNvPr>
          <p:cNvSpPr>
            <a:spLocks noGrp="1"/>
          </p:cNvSpPr>
          <p:nvPr>
            <p:ph type="sldNum" sz="quarter" idx="12"/>
          </p:nvPr>
        </p:nvSpPr>
        <p:spPr/>
        <p:txBody>
          <a:bodyPr/>
          <a:lstStyle/>
          <a:p>
            <a:fld id="{3539802C-F428-4C7A-BAC0-E72566591A8F}" type="slidenum">
              <a:rPr lang="en-US" smtClean="0"/>
              <a:t>‹#›</a:t>
            </a:fld>
            <a:endParaRPr lang="en-US"/>
          </a:p>
        </p:txBody>
      </p:sp>
    </p:spTree>
    <p:extLst>
      <p:ext uri="{BB962C8B-B14F-4D97-AF65-F5344CB8AC3E}">
        <p14:creationId xmlns:p14="http://schemas.microsoft.com/office/powerpoint/2010/main" val="9601168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_dark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D5EF2-DAF5-4277-84D2-69FF03CD7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316478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_light_title only">
    <p:bg>
      <p:bgPr>
        <a:solidFill>
          <a:srgbClr val="E5E5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D5EF2-DAF5-4277-84D2-69FF03CD7DF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73881066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_dark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96050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_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4C19-1BE9-B147-A7EE-F24307032BDE}"/>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83DD60B3-572A-CC4A-8B72-1B2350D5D85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4" name="Straight Connector 3">
            <a:extLst>
              <a:ext uri="{FF2B5EF4-FFF2-40B4-BE49-F238E27FC236}">
                <a16:creationId xmlns:a16="http://schemas.microsoft.com/office/drawing/2014/main" id="{02E93CDB-611F-D740-8193-6D05DB1929AA}"/>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rgbClr val="524EA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1E4941C-D07B-EA46-8E38-E2651CA31424}"/>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321944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_light_blank">
    <p:bg>
      <p:bgPr>
        <a:solidFill>
          <a:srgbClr val="E5E5E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31730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a:xfrm>
            <a:off x="584202" y="2425780"/>
            <a:ext cx="5083628"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1" y="3962401"/>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283298" y="281710"/>
            <a:ext cx="2440148" cy="902855"/>
          </a:xfrm>
          <a:prstGeom prst="rect">
            <a:avLst/>
          </a:prstGeom>
        </p:spPr>
      </p:pic>
    </p:spTree>
    <p:extLst>
      <p:ext uri="{BB962C8B-B14F-4D97-AF65-F5344CB8AC3E}">
        <p14:creationId xmlns:p14="http://schemas.microsoft.com/office/powerpoint/2010/main" val="292143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_dark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4D25F-08D7-49E9-9360-7BA9C68F9C37}"/>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897CB0EC-76AB-475F-8F92-C503E6270C68}"/>
              </a:ext>
            </a:extLst>
          </p:cNvPr>
          <p:cNvSpPr>
            <a:spLocks noGrp="1"/>
          </p:cNvSpPr>
          <p:nvPr>
            <p:ph sz="quarter" idx="10"/>
          </p:nvPr>
        </p:nvSpPr>
        <p:spPr>
          <a:xfrm>
            <a:off x="263930" y="1506539"/>
            <a:ext cx="11656610" cy="4949825"/>
          </a:xfrm>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86092451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_dark_left align no bullet 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4D25F-08D7-49E9-9360-7BA9C68F9C37}"/>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897CB0EC-76AB-475F-8F92-C503E6270C68}"/>
              </a:ext>
            </a:extLst>
          </p:cNvPr>
          <p:cNvSpPr>
            <a:spLocks noGrp="1"/>
          </p:cNvSpPr>
          <p:nvPr>
            <p:ph sz="quarter" idx="10"/>
          </p:nvPr>
        </p:nvSpPr>
        <p:spPr>
          <a:xfrm>
            <a:off x="1934818" y="1391921"/>
            <a:ext cx="9985721" cy="5262880"/>
          </a:xfrm>
        </p:spPr>
        <p:txBody>
          <a:bodyPr>
            <a:normAutofit/>
          </a:bodyPr>
          <a:lstStyle>
            <a:lvl1pPr>
              <a:spcBef>
                <a:spcPts val="1801"/>
              </a:spcBef>
              <a:defRPr sz="2400"/>
            </a:lvl1pPr>
            <a:lvl2pPr marL="3175" indent="-3175">
              <a:spcBef>
                <a:spcPts val="300"/>
              </a:spcBef>
              <a:buNone/>
              <a:defRPr sz="180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12342965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_dark_left middle 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4D25F-08D7-49E9-9360-7BA9C68F9C37}"/>
              </a:ext>
            </a:extLst>
          </p:cNvPr>
          <p:cNvSpPr>
            <a:spLocks noGrp="1"/>
          </p:cNvSpPr>
          <p:nvPr>
            <p:ph type="title" hasCustomPrompt="1"/>
          </p:nvPr>
        </p:nvSpPr>
        <p:spPr>
          <a:xfrm>
            <a:off x="569259" y="330199"/>
            <a:ext cx="3427538" cy="1667933"/>
          </a:xfrm>
        </p:spPr>
        <p:txBody>
          <a:bodyPr anchor="b"/>
          <a:lstStyle>
            <a:lvl1pPr>
              <a:defRPr sz="3600"/>
            </a:lvl1pPr>
          </a:lstStyle>
          <a:p>
            <a:r>
              <a:rPr lang="en-US"/>
              <a:t>Title</a:t>
            </a:r>
            <a:br>
              <a:rPr lang="en-US"/>
            </a:br>
            <a:r>
              <a:rPr lang="en-US"/>
              <a:t>three</a:t>
            </a:r>
            <a:br>
              <a:rPr lang="en-US"/>
            </a:br>
            <a:r>
              <a:rPr lang="en-US"/>
              <a:t>lines</a:t>
            </a:r>
          </a:p>
        </p:txBody>
      </p:sp>
      <p:sp>
        <p:nvSpPr>
          <p:cNvPr id="4" name="Content Placeholder 3">
            <a:extLst>
              <a:ext uri="{FF2B5EF4-FFF2-40B4-BE49-F238E27FC236}">
                <a16:creationId xmlns:a16="http://schemas.microsoft.com/office/drawing/2014/main" id="{897CB0EC-76AB-475F-8F92-C503E6270C68}"/>
              </a:ext>
            </a:extLst>
          </p:cNvPr>
          <p:cNvSpPr>
            <a:spLocks noGrp="1"/>
          </p:cNvSpPr>
          <p:nvPr>
            <p:ph sz="quarter" idx="10"/>
          </p:nvPr>
        </p:nvSpPr>
        <p:spPr>
          <a:xfrm>
            <a:off x="568731" y="2082801"/>
            <a:ext cx="3427538" cy="4571999"/>
          </a:xfrm>
        </p:spPr>
        <p:txBody>
          <a:bodyPr>
            <a:normAutofit/>
          </a:bodyPr>
          <a:lstStyle>
            <a:lvl1pPr>
              <a:defRPr sz="1801"/>
            </a:lvl1pPr>
            <a:lvl2pPr>
              <a:defRPr sz="16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17368204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_dark_left tall 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4D25F-08D7-49E9-9360-7BA9C68F9C37}"/>
              </a:ext>
            </a:extLst>
          </p:cNvPr>
          <p:cNvSpPr>
            <a:spLocks noGrp="1"/>
          </p:cNvSpPr>
          <p:nvPr>
            <p:ph type="title" hasCustomPrompt="1"/>
          </p:nvPr>
        </p:nvSpPr>
        <p:spPr>
          <a:xfrm>
            <a:off x="569259" y="307650"/>
            <a:ext cx="3427538" cy="1267151"/>
          </a:xfrm>
        </p:spPr>
        <p:txBody>
          <a:bodyPr anchor="b"/>
          <a:lstStyle>
            <a:lvl1pPr>
              <a:defRPr sz="3600"/>
            </a:lvl1pPr>
          </a:lstStyle>
          <a:p>
            <a:r>
              <a:rPr lang="en-US"/>
              <a:t>Title</a:t>
            </a:r>
            <a:br>
              <a:rPr lang="en-US"/>
            </a:br>
            <a:r>
              <a:rPr lang="en-US"/>
              <a:t>two lines</a:t>
            </a:r>
          </a:p>
        </p:txBody>
      </p:sp>
      <p:sp>
        <p:nvSpPr>
          <p:cNvPr id="4" name="Content Placeholder 3">
            <a:extLst>
              <a:ext uri="{FF2B5EF4-FFF2-40B4-BE49-F238E27FC236}">
                <a16:creationId xmlns:a16="http://schemas.microsoft.com/office/drawing/2014/main" id="{897CB0EC-76AB-475F-8F92-C503E6270C68}"/>
              </a:ext>
            </a:extLst>
          </p:cNvPr>
          <p:cNvSpPr>
            <a:spLocks noGrp="1"/>
          </p:cNvSpPr>
          <p:nvPr>
            <p:ph sz="quarter" idx="10"/>
          </p:nvPr>
        </p:nvSpPr>
        <p:spPr>
          <a:xfrm>
            <a:off x="568731" y="1727201"/>
            <a:ext cx="3427538" cy="4927599"/>
          </a:xfrm>
        </p:spPr>
        <p:txBody>
          <a:bodyPr>
            <a:normAutofit/>
          </a:bodyPr>
          <a:lstStyle>
            <a:lvl1pPr>
              <a:defRPr sz="1600"/>
            </a:lvl1pPr>
            <a:lvl2pPr>
              <a:defRPr sz="140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11700399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_dark_TITLE">
    <p:bg>
      <p:bgPr>
        <a:solidFill>
          <a:srgbClr val="4F5080"/>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3730" cy="6858000"/>
          </a:xfrm>
          <a:prstGeom prst="rect">
            <a:avLst/>
          </a:prstGeom>
        </p:spPr>
      </p:pic>
      <p:sp>
        <p:nvSpPr>
          <p:cNvPr id="6" name="Rectangle 5"/>
          <p:cNvSpPr/>
          <p:nvPr userDrawn="1"/>
        </p:nvSpPr>
        <p:spPr>
          <a:xfrm>
            <a:off x="0" y="0"/>
            <a:ext cx="12192000" cy="6858000"/>
          </a:xfrm>
          <a:prstGeom prst="rect">
            <a:avLst/>
          </a:prstGeom>
          <a:solidFill>
            <a:srgbClr val="4F508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endParaRPr lang="en-US" sz="1801" kern="0">
              <a:solidFill>
                <a:sysClr val="windowText" lastClr="000000"/>
              </a:solidFill>
            </a:endParaRPr>
          </a:p>
        </p:txBody>
      </p:sp>
      <p:sp>
        <p:nvSpPr>
          <p:cNvPr id="2" name="Title 1"/>
          <p:cNvSpPr>
            <a:spLocks noGrp="1"/>
          </p:cNvSpPr>
          <p:nvPr>
            <p:ph type="title"/>
          </p:nvPr>
        </p:nvSpPr>
        <p:spPr>
          <a:xfrm>
            <a:off x="586572" y="1574800"/>
            <a:ext cx="10515600" cy="2032481"/>
          </a:xfrm>
          <a:prstGeom prst="rect">
            <a:avLst/>
          </a:prstGeom>
        </p:spPr>
        <p:txBody>
          <a:bodyPr anchor="b">
            <a:normAutofit/>
          </a:bodyPr>
          <a:lstStyle>
            <a:lvl1pPr>
              <a:defRPr sz="4800" b="0" i="0">
                <a:solidFill>
                  <a:schemeClr val="tx1"/>
                </a:solidFill>
                <a:latin typeface="+mj-lt"/>
                <a:ea typeface="Segoe UI Light" charset="0"/>
                <a:cs typeface="Segoe UI Light" charset="0"/>
              </a:defRPr>
            </a:lvl1pPr>
          </a:lstStyle>
          <a:p>
            <a:r>
              <a:rPr lang="en-US"/>
              <a:t>Click to edit Master title</a:t>
            </a:r>
          </a:p>
        </p:txBody>
      </p:sp>
      <p:sp>
        <p:nvSpPr>
          <p:cNvPr id="5" name="Text Placeholder 4"/>
          <p:cNvSpPr>
            <a:spLocks noGrp="1"/>
          </p:cNvSpPr>
          <p:nvPr>
            <p:ph type="body" sz="quarter" idx="10" hasCustomPrompt="1"/>
          </p:nvPr>
        </p:nvSpPr>
        <p:spPr>
          <a:xfrm>
            <a:off x="603505" y="3607283"/>
            <a:ext cx="10515600" cy="2315275"/>
          </a:xfrm>
          <a:prstGeom prst="rect">
            <a:avLst/>
          </a:prstGeom>
        </p:spPr>
        <p:txBody>
          <a:bodyPr>
            <a:noAutofit/>
          </a:bodyPr>
          <a:lstStyle>
            <a:lvl1pPr marL="0" indent="0">
              <a:buNone/>
              <a:defRPr sz="2400" b="0" i="0" baseline="0">
                <a:solidFill>
                  <a:schemeClr val="tx1"/>
                </a:solidFill>
                <a:latin typeface="Segoe UI Semilight" charset="0"/>
                <a:ea typeface="Segoe UI Semilight" charset="0"/>
                <a:cs typeface="Segoe UI Semilight" charset="0"/>
              </a:defRPr>
            </a:lvl1pPr>
            <a:lvl2pPr marL="457206" indent="0">
              <a:buNone/>
              <a:defRPr sz="1600" b="0" i="0">
                <a:solidFill>
                  <a:schemeClr val="bg1"/>
                </a:solidFill>
                <a:latin typeface="Segoe UI Semilight" charset="0"/>
                <a:ea typeface="Segoe UI Semilight" charset="0"/>
                <a:cs typeface="Segoe UI Semilight" charset="0"/>
              </a:defRPr>
            </a:lvl2pPr>
            <a:lvl3pPr marL="914411" indent="0">
              <a:buNone/>
              <a:defRPr sz="1600" b="0" i="0">
                <a:solidFill>
                  <a:schemeClr val="bg1"/>
                </a:solidFill>
                <a:latin typeface="Segoe UI Semilight" charset="0"/>
                <a:ea typeface="Segoe UI Semilight" charset="0"/>
                <a:cs typeface="Segoe UI Semilight" charset="0"/>
              </a:defRPr>
            </a:lvl3pPr>
            <a:lvl4pPr marL="1371617" indent="0">
              <a:buNone/>
              <a:defRPr sz="1600" b="0" i="0">
                <a:solidFill>
                  <a:schemeClr val="bg1"/>
                </a:solidFill>
                <a:latin typeface="Segoe UI Semilight" charset="0"/>
                <a:ea typeface="Segoe UI Semilight" charset="0"/>
                <a:cs typeface="Segoe UI Semilight" charset="0"/>
              </a:defRPr>
            </a:lvl4pPr>
            <a:lvl5pPr marL="1828823" indent="0">
              <a:buNone/>
              <a:defRPr sz="1600" b="0" i="0">
                <a:solidFill>
                  <a:schemeClr val="bg1"/>
                </a:solidFill>
                <a:latin typeface="Segoe UI Semilight" charset="0"/>
                <a:ea typeface="Segoe UI Semilight" charset="0"/>
                <a:cs typeface="Segoe UI Semilight" charset="0"/>
              </a:defRPr>
            </a:lvl5pPr>
          </a:lstStyle>
          <a:p>
            <a:pPr lvl="0"/>
            <a:r>
              <a:rPr lang="en-US"/>
              <a:t>Click to edit Master subtitle </a:t>
            </a:r>
          </a:p>
        </p:txBody>
      </p:sp>
    </p:spTree>
    <p:extLst>
      <p:ext uri="{BB962C8B-B14F-4D97-AF65-F5344CB8AC3E}">
        <p14:creationId xmlns:p14="http://schemas.microsoft.com/office/powerpoint/2010/main" val="12214370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_dark_Thanks">
    <p:bg>
      <p:bgPr>
        <a:solidFill>
          <a:srgbClr val="46467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1564" y="2092038"/>
            <a:ext cx="10515600" cy="1146875"/>
          </a:xfrm>
          <a:prstGeom prst="rect">
            <a:avLst/>
          </a:prstGeom>
        </p:spPr>
        <p:txBody>
          <a:bodyPr/>
          <a:lstStyle>
            <a:lvl1pPr>
              <a:defRPr sz="6000" b="0" i="0">
                <a:solidFill>
                  <a:schemeClr val="tx1"/>
                </a:solidFill>
                <a:latin typeface="+mn-lt"/>
                <a:ea typeface="Segoe UI Light" charset="0"/>
                <a:cs typeface="Segoe UI Light" charset="0"/>
              </a:defRPr>
            </a:lvl1pPr>
          </a:lstStyle>
          <a:p>
            <a:r>
              <a:rPr lang="en-US"/>
              <a:t>Thank you!</a:t>
            </a:r>
          </a:p>
        </p:txBody>
      </p:sp>
      <p:pic>
        <p:nvPicPr>
          <p:cNvPr id="4" name="Picture 3">
            <a:extLst>
              <a:ext uri="{FF2B5EF4-FFF2-40B4-BE49-F238E27FC236}">
                <a16:creationId xmlns:a16="http://schemas.microsoft.com/office/drawing/2014/main" id="{378DE16B-99EF-4143-9F48-9EC02CFBE3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85791" y="1516566"/>
            <a:ext cx="7315916" cy="5341434"/>
          </a:xfrm>
          <a:prstGeom prst="rect">
            <a:avLst/>
          </a:prstGeom>
        </p:spPr>
      </p:pic>
    </p:spTree>
    <p:extLst>
      <p:ext uri="{BB962C8B-B14F-4D97-AF65-F5344CB8AC3E}">
        <p14:creationId xmlns:p14="http://schemas.microsoft.com/office/powerpoint/2010/main" val="185047002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99746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2">
          <p15:clr>
            <a:srgbClr val="A4A3A4"/>
          </p15:clr>
        </p15:guide>
        <p15:guide id="9" pos="1556">
          <p15:clr>
            <a:srgbClr val="A4A3A4"/>
          </p15:clr>
        </p15:guide>
        <p15:guide id="10" pos="1966">
          <p15:clr>
            <a:srgbClr val="A4A3A4"/>
          </p15:clr>
        </p15:guide>
        <p15:guide id="11" pos="2149">
          <p15:clr>
            <a:srgbClr val="A4A3A4"/>
          </p15:clr>
        </p15:guide>
        <p15:guide id="12" pos="2562">
          <p15:clr>
            <a:srgbClr val="A4A3A4"/>
          </p15:clr>
        </p15:guide>
        <p15:guide id="13" pos="2745">
          <p15:clr>
            <a:srgbClr val="A4A3A4"/>
          </p15:clr>
        </p15:guide>
        <p15:guide id="14" pos="3156">
          <p15:clr>
            <a:srgbClr val="A4A3A4"/>
          </p15:clr>
        </p15:guide>
        <p15:guide id="15" pos="3339">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6">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ntentType3-Empty-Custom">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36116" y="235322"/>
            <a:ext cx="3902485" cy="467411"/>
          </a:xfrm>
          <a:prstGeom prst="rect">
            <a:avLst/>
          </a:prstGeom>
        </p:spPr>
        <p:txBody>
          <a:bodyPr tIns="0" bIns="0">
            <a:noAutofit/>
          </a:bodyPr>
          <a:lstStyle>
            <a:lvl1pPr marL="0" indent="0" algn="l">
              <a:lnSpc>
                <a:spcPct val="100000"/>
              </a:lnSpc>
              <a:buNone/>
              <a:defRPr sz="2800" b="0" i="0" baseline="0">
                <a:solidFill>
                  <a:srgbClr val="5558AF"/>
                </a:solidFill>
                <a:latin typeface="Segoe UI" charset="0"/>
                <a:ea typeface="Segoe UI" charset="0"/>
                <a:cs typeface="Segoe UI" charset="0"/>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endParaRPr lang="en-US"/>
          </a:p>
        </p:txBody>
      </p:sp>
    </p:spTree>
    <p:extLst>
      <p:ext uri="{BB962C8B-B14F-4D97-AF65-F5344CB8AC3E}">
        <p14:creationId xmlns:p14="http://schemas.microsoft.com/office/powerpoint/2010/main" val="287765856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6001" y="490607"/>
            <a:ext cx="11306469" cy="397545"/>
          </a:xfrm>
        </p:spPr>
        <p:txBody>
          <a:bodyPr wrap="square" lIns="0" tIns="0" rIns="0" bIns="0" anchor="ctr">
            <a:spAutoFit/>
          </a:bodyPr>
          <a:lstStyle>
            <a:lvl1pPr>
              <a:lnSpc>
                <a:spcPts val="3074"/>
              </a:lnSpc>
              <a:defRPr sz="2800" strike="noStrike">
                <a:solidFill>
                  <a:srgbClr val="2F2F2F"/>
                </a:solidFill>
              </a:defRPr>
            </a:lvl1pPr>
          </a:lstStyle>
          <a:p>
            <a:r>
              <a:rPr lang="en-US"/>
              <a:t>Title</a:t>
            </a:r>
          </a:p>
        </p:txBody>
      </p:sp>
    </p:spTree>
    <p:extLst>
      <p:ext uri="{BB962C8B-B14F-4D97-AF65-F5344CB8AC3E}">
        <p14:creationId xmlns:p14="http://schemas.microsoft.com/office/powerpoint/2010/main" val="202293485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3505" y="3035808"/>
            <a:ext cx="8504636" cy="498598"/>
          </a:xfrm>
          <a:prstGeom prst="rect">
            <a:avLst/>
          </a:prstGeom>
          <a:noFill/>
        </p:spPr>
        <p:txBody>
          <a:bodyPr vert="horz" wrap="square" lIns="0" tIns="0" rIns="0" bIns="0" rtlCol="0" anchor="ctr" anchorCtr="0">
            <a:spAutoFit/>
          </a:bodyPr>
          <a:lstStyle>
            <a:lvl1pPr>
              <a:defRPr lang="en-US" sz="3600"/>
            </a:lvl1pPr>
          </a:lstStyle>
          <a:p>
            <a:pPr marL="0" lvl="0">
              <a:lnSpc>
                <a:spcPct val="90000"/>
              </a:lnSpc>
            </a:pPr>
            <a:r>
              <a:rPr lang="en-US"/>
              <a:t>Click to edit Divider</a:t>
            </a:r>
          </a:p>
        </p:txBody>
      </p:sp>
      <p:sp>
        <p:nvSpPr>
          <p:cNvPr id="4" name="Oval 3">
            <a:extLst>
              <a:ext uri="{FF2B5EF4-FFF2-40B4-BE49-F238E27FC236}">
                <a16:creationId xmlns:a16="http://schemas.microsoft.com/office/drawing/2014/main" id="{065FE044-C105-AA41-AA87-5CDE0D9FF045}"/>
              </a:ext>
              <a:ext uri="{C183D7F6-B498-43B3-948B-1728B52AA6E4}">
                <adec:decorative xmlns:adec="http://schemas.microsoft.com/office/drawing/2017/decorative" val="1"/>
              </a:ext>
            </a:extLst>
          </p:cNvPr>
          <p:cNvSpPr/>
          <p:nvPr userDrawn="1"/>
        </p:nvSpPr>
        <p:spPr bwMode="auto">
          <a:xfrm>
            <a:off x="9272016" y="2158671"/>
            <a:ext cx="2248628" cy="2248628"/>
          </a:xfrm>
          <a:prstGeom prst="ellipse">
            <a:avLst/>
          </a:prstGeom>
          <a:solidFill>
            <a:srgbClr val="7880E5"/>
          </a:solidFill>
          <a:ln w="10795" cap="flat" cmpd="sng" algn="ctr">
            <a:noFill/>
            <a:prstDash val="soli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Picture Placeholder 6">
            <a:extLst>
              <a:ext uri="{FF2B5EF4-FFF2-40B4-BE49-F238E27FC236}">
                <a16:creationId xmlns:a16="http://schemas.microsoft.com/office/drawing/2014/main" id="{3BB1A270-0DAF-FF45-A752-16751A0739EC}"/>
              </a:ext>
            </a:extLst>
          </p:cNvPr>
          <p:cNvSpPr>
            <a:spLocks noGrp="1"/>
          </p:cNvSpPr>
          <p:nvPr>
            <p:ph type="pic" sz="quarter" idx="10"/>
          </p:nvPr>
        </p:nvSpPr>
        <p:spPr>
          <a:xfrm>
            <a:off x="9561219" y="2447873"/>
            <a:ext cx="1671931" cy="1673352"/>
          </a:xfrm>
          <a:prstGeom prst="ellipse">
            <a:avLst/>
          </a:prstGeom>
          <a:effectLst>
            <a:outerShdw blurRad="254000" algn="tl" rotWithShape="0">
              <a:prstClr val="black">
                <a:alpha val="30000"/>
              </a:prstClr>
            </a:outerShdw>
          </a:effectLst>
        </p:spPr>
        <p:txBody>
          <a:bodyPr/>
          <a:lstStyle>
            <a:lvl1pPr marL="0" indent="0">
              <a:buNone/>
              <a:defRPr/>
            </a:lvl1pPr>
          </a:lstStyle>
          <a:p>
            <a:endParaRPr lang="en-US"/>
          </a:p>
        </p:txBody>
      </p:sp>
    </p:spTree>
    <p:extLst>
      <p:ext uri="{BB962C8B-B14F-4D97-AF65-F5344CB8AC3E}">
        <p14:creationId xmlns:p14="http://schemas.microsoft.com/office/powerpoint/2010/main" val="376008471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5"/>
            <a:ext cx="11018521"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89" y="1434370"/>
            <a:ext cx="11018521" cy="1083502"/>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4" indent="0">
              <a:buNone/>
              <a:defRPr sz="1600">
                <a:solidFill>
                  <a:srgbClr val="000000"/>
                </a:solidFill>
              </a:defRPr>
            </a:lvl2pPr>
            <a:lvl3pPr marL="457206" indent="0">
              <a:buNone/>
              <a:defRPr sz="1401">
                <a:solidFill>
                  <a:srgbClr val="000000"/>
                </a:solidFill>
              </a:defRPr>
            </a:lvl3pPr>
            <a:lvl4pPr marL="685809" indent="0">
              <a:buNone/>
              <a:defRPr sz="1200">
                <a:solidFill>
                  <a:srgbClr val="000000"/>
                </a:solidFill>
              </a:defRPr>
            </a:lvl4pPr>
            <a:lvl5pPr marL="914411"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8952275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69390E-D226-A240-8E17-18939333BE3D}"/>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E8D992EA-61A5-7842-A152-BA778DEB9D87}"/>
              </a:ext>
            </a:extLst>
          </p:cNvPr>
          <p:cNvSpPr>
            <a:spLocks noGrp="1"/>
          </p:cNvSpPr>
          <p:nvPr>
            <p:ph type="body" sz="quarter" idx="11"/>
          </p:nvPr>
        </p:nvSpPr>
        <p:spPr>
          <a:xfrm>
            <a:off x="4356100" y="2309811"/>
            <a:ext cx="7253288" cy="3959211"/>
          </a:xfrm>
        </p:spPr>
        <p:txBody>
          <a:bodyPr anchor="t"/>
          <a:lstStyle>
            <a:lvl1pPr marL="231775" indent="-231775">
              <a:spcAft>
                <a:spcPts val="600"/>
              </a:spcAft>
              <a:buFont typeface="Wingdings" panose="05000000000000000000" pitchFamily="2" charset="2"/>
              <a:buChar char=""/>
              <a:defRPr sz="2400"/>
            </a:lvl1pPr>
          </a:lstStyle>
          <a:p>
            <a:pPr lvl="0"/>
            <a:r>
              <a:rPr lang="en-US"/>
              <a:t>Click to edit Master text styles</a:t>
            </a:r>
          </a:p>
        </p:txBody>
      </p:sp>
      <p:cxnSp>
        <p:nvCxnSpPr>
          <p:cNvPr id="8" name="Straight Connector 7">
            <a:extLst>
              <a:ext uri="{FF2B5EF4-FFF2-40B4-BE49-F238E27FC236}">
                <a16:creationId xmlns:a16="http://schemas.microsoft.com/office/drawing/2014/main" id="{B3A50B63-4124-D041-A6B3-555149F6B6E2}"/>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rgbClr val="524EA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A4FC4D4-7F2A-754B-A37B-D6299FC869C0}"/>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27847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36116" y="201457"/>
            <a:ext cx="3902485" cy="339833"/>
          </a:xfrm>
          <a:prstGeom prst="rect">
            <a:avLst/>
          </a:prstGeom>
        </p:spPr>
        <p:txBody>
          <a:bodyPr tIns="0" bIns="0">
            <a:noAutofit/>
          </a:bodyPr>
          <a:lstStyle>
            <a:lvl1pPr marL="0" indent="0" algn="l">
              <a:lnSpc>
                <a:spcPct val="100000"/>
              </a:lnSpc>
              <a:buNone/>
              <a:defRPr sz="1801" b="0" i="0" baseline="0">
                <a:solidFill>
                  <a:srgbClr val="5558AF"/>
                </a:solidFill>
                <a:latin typeface="Segoe UI" charset="0"/>
                <a:ea typeface="Segoe UI" charset="0"/>
                <a:cs typeface="Segoe UI" charset="0"/>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endParaRPr lang="en-US"/>
          </a:p>
        </p:txBody>
      </p:sp>
    </p:spTree>
    <p:extLst>
      <p:ext uri="{BB962C8B-B14F-4D97-AF65-F5344CB8AC3E}">
        <p14:creationId xmlns:p14="http://schemas.microsoft.com/office/powerpoint/2010/main" val="306044801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Type5">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a:xfrm>
            <a:off x="0" y="0"/>
            <a:ext cx="12192000" cy="6858000"/>
          </a:xfrm>
          <a:prstGeom prst="rect">
            <a:avLst/>
          </a:prstGeom>
        </p:spPr>
        <p:txBody>
          <a:bodyPr/>
          <a:lstStyle>
            <a:lvl1pPr marL="0" indent="0">
              <a:buNone/>
              <a:defRPr sz="2000">
                <a:solidFill>
                  <a:srgbClr val="16233A">
                    <a:alpha val="76000"/>
                  </a:srgbClr>
                </a:solidFill>
                <a:latin typeface="Segoe UI" charset="0"/>
                <a:ea typeface="Segoe UI" charset="0"/>
                <a:cs typeface="Segoe UI" charset="0"/>
              </a:defRPr>
            </a:lvl1pPr>
          </a:lstStyle>
          <a:p>
            <a:endParaRPr lang="en-US"/>
          </a:p>
        </p:txBody>
      </p:sp>
    </p:spTree>
    <p:extLst>
      <p:ext uri="{BB962C8B-B14F-4D97-AF65-F5344CB8AC3E}">
        <p14:creationId xmlns:p14="http://schemas.microsoft.com/office/powerpoint/2010/main" val="165665496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914400" y="2743200"/>
            <a:ext cx="11277600" cy="1948070"/>
          </a:xfrm>
          <a:prstGeom prst="rect">
            <a:avLst/>
          </a:prstGeom>
        </p:spPr>
        <p:txBody>
          <a:bodyPr/>
          <a:lstStyle>
            <a:lvl1pPr>
              <a:defRPr sz="6000" b="0" i="0" baseline="0">
                <a:solidFill>
                  <a:schemeClr val="bg1"/>
                </a:solidFill>
                <a:latin typeface="Segoe UI Light" charset="0"/>
                <a:ea typeface="Segoe UI Light" charset="0"/>
                <a:cs typeface="Segoe UI Light" charset="0"/>
              </a:defRPr>
            </a:lvl1pPr>
          </a:lstStyle>
          <a:p>
            <a:pPr marL="228604" marR="0" lvl="0" indent="-228604" algn="l" defTabSz="914411" rtl="0" eaLnBrk="1" fontAlgn="auto" latinLnBrk="0" hangingPunct="1">
              <a:lnSpc>
                <a:spcPct val="90000"/>
              </a:lnSpc>
              <a:spcBef>
                <a:spcPts val="1001"/>
              </a:spcBef>
              <a:spcAft>
                <a:spcPts val="0"/>
              </a:spcAft>
              <a:buClrTx/>
              <a:buSzTx/>
              <a:buFont typeface="Arial"/>
              <a:buNone/>
              <a:tabLst/>
              <a:defRPr/>
            </a:pPr>
            <a:r>
              <a:rPr lang="en-US"/>
              <a:t>Slide Title</a:t>
            </a:r>
          </a:p>
        </p:txBody>
      </p:sp>
    </p:spTree>
    <p:extLst>
      <p:ext uri="{BB962C8B-B14F-4D97-AF65-F5344CB8AC3E}">
        <p14:creationId xmlns:p14="http://schemas.microsoft.com/office/powerpoint/2010/main" val="182254981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Slide-Plain">
    <p:bg>
      <p:bgPr>
        <a:solidFill>
          <a:srgbClr val="5558A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115" y="2062174"/>
            <a:ext cx="9846085" cy="1566862"/>
          </a:xfrm>
          <a:prstGeom prst="rect">
            <a:avLst/>
          </a:prstGeom>
        </p:spPr>
        <p:txBody>
          <a:bodyPr anchor="b">
            <a:noAutofit/>
          </a:bodyPr>
          <a:lstStyle>
            <a:lvl1pPr algn="l">
              <a:defRPr sz="6000" b="0" i="0">
                <a:solidFill>
                  <a:schemeClr val="bg1"/>
                </a:solidFill>
                <a:latin typeface="Segoe UI Light" charset="0"/>
                <a:ea typeface="Segoe UI Light" charset="0"/>
                <a:cs typeface="Segoe UI Light" charset="0"/>
              </a:defRPr>
            </a:lvl1pPr>
          </a:lstStyle>
          <a:p>
            <a:r>
              <a:rPr lang="en-US"/>
              <a:t>Click to edit Master title style</a:t>
            </a:r>
          </a:p>
        </p:txBody>
      </p:sp>
      <p:sp>
        <p:nvSpPr>
          <p:cNvPr id="8" name="Subtitle 2"/>
          <p:cNvSpPr>
            <a:spLocks noGrp="1"/>
          </p:cNvSpPr>
          <p:nvPr>
            <p:ph type="subTitle" idx="1"/>
          </p:nvPr>
        </p:nvSpPr>
        <p:spPr>
          <a:xfrm>
            <a:off x="136115" y="3656852"/>
            <a:ext cx="9846085" cy="1655762"/>
          </a:xfrm>
          <a:prstGeom prst="rect">
            <a:avLst/>
          </a:prstGeom>
        </p:spPr>
        <p:txBody>
          <a:bodyPr>
            <a:normAutofit/>
          </a:bodyPr>
          <a:lstStyle>
            <a:lvl1pPr marL="0" indent="0" algn="l">
              <a:lnSpc>
                <a:spcPct val="70000"/>
              </a:lnSpc>
              <a:buNone/>
              <a:defRPr sz="1401">
                <a:solidFill>
                  <a:schemeClr val="bg1">
                    <a:alpha val="86000"/>
                  </a:schemeClr>
                </a:solidFill>
                <a:latin typeface="Segoe UI" charset="0"/>
                <a:ea typeface="Segoe UI" charset="0"/>
                <a:cs typeface="Segoe UI" charset="0"/>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780" y="152400"/>
            <a:ext cx="1573646" cy="458410"/>
          </a:xfrm>
          <a:prstGeom prst="rect">
            <a:avLst/>
          </a:prstGeom>
        </p:spPr>
      </p:pic>
    </p:spTree>
    <p:extLst>
      <p:ext uri="{BB962C8B-B14F-4D97-AF65-F5344CB8AC3E}">
        <p14:creationId xmlns:p14="http://schemas.microsoft.com/office/powerpoint/2010/main" val="4105317013"/>
      </p:ext>
    </p:extLst>
  </p:cSld>
  <p:clrMapOvr>
    <a:masterClrMapping/>
  </p:clrMapOvr>
  <p:transition>
    <p:fade/>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 Success sto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771469"/>
            <a:ext cx="8868253" cy="430887"/>
          </a:xfrm>
        </p:spPr>
        <p:txBody>
          <a:bodyPr/>
          <a:lstStyle>
            <a:lvl1pPr>
              <a:defRPr sz="2800">
                <a:solidFill>
                  <a:srgbClr val="000000"/>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CF559C3A-D782-41B2-A7DF-B6DB5E294C62}"/>
              </a:ext>
            </a:extLst>
          </p:cNvPr>
          <p:cNvSpPr>
            <a:spLocks noGrp="1"/>
          </p:cNvSpPr>
          <p:nvPr>
            <p:ph type="pic" sz="quarter" idx="10" hasCustomPrompt="1"/>
          </p:nvPr>
        </p:nvSpPr>
        <p:spPr>
          <a:xfrm>
            <a:off x="9583838" y="212648"/>
            <a:ext cx="2363733" cy="989705"/>
          </a:xfrm>
        </p:spPr>
        <p:txBody>
          <a:bodyPr anchor="ctr" anchorCtr="0">
            <a:noAutofit/>
          </a:bodyPr>
          <a:lstStyle>
            <a:lvl1pPr marL="0" indent="0" algn="ctr">
              <a:buNone/>
              <a:defRPr/>
            </a:lvl1pPr>
          </a:lstStyle>
          <a:p>
            <a:r>
              <a:rPr lang="en-US"/>
              <a:t>Click to insert partner logo</a:t>
            </a:r>
          </a:p>
        </p:txBody>
      </p:sp>
      <p:sp>
        <p:nvSpPr>
          <p:cNvPr id="9" name="Text Placeholder 8">
            <a:extLst>
              <a:ext uri="{FF2B5EF4-FFF2-40B4-BE49-F238E27FC236}">
                <a16:creationId xmlns:a16="http://schemas.microsoft.com/office/drawing/2014/main" id="{2F10269C-6E8B-4F83-BAD8-0E53364FFC7C}"/>
              </a:ext>
            </a:extLst>
          </p:cNvPr>
          <p:cNvSpPr>
            <a:spLocks noGrp="1"/>
          </p:cNvSpPr>
          <p:nvPr>
            <p:ph type="body" sz="quarter" idx="11"/>
          </p:nvPr>
        </p:nvSpPr>
        <p:spPr>
          <a:xfrm>
            <a:off x="588963" y="2109666"/>
            <a:ext cx="3519487" cy="2288713"/>
          </a:xfrm>
          <a:solidFill>
            <a:schemeClr val="bg1">
              <a:lumMod val="95000"/>
            </a:schemeClr>
          </a:solidFill>
        </p:spPr>
        <p:txBody>
          <a:bodyPr lIns="91440" tIns="91440" rIns="91440" bIns="91440">
            <a:normAutofit/>
          </a:bodyPr>
          <a:lstStyle>
            <a:lvl1pPr marL="0" indent="0">
              <a:lnSpc>
                <a:spcPct val="90000"/>
              </a:lnSpc>
              <a:spcBef>
                <a:spcPts val="600"/>
              </a:spcBef>
              <a:buNone/>
              <a:defRPr sz="1400"/>
            </a:lvl1pPr>
            <a:lvl2pPr marL="288925" indent="-176213">
              <a:lnSpc>
                <a:spcPct val="90000"/>
              </a:lnSpc>
              <a:spcBef>
                <a:spcPts val="600"/>
              </a:spcBef>
              <a:buFont typeface="Arial" panose="020B0604020202020204" pitchFamily="34" charset="0"/>
              <a:buChar char="•"/>
              <a:defRPr sz="1400"/>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p:txBody>
      </p:sp>
      <p:sp>
        <p:nvSpPr>
          <p:cNvPr id="12" name="Text Placeholder 8">
            <a:extLst>
              <a:ext uri="{FF2B5EF4-FFF2-40B4-BE49-F238E27FC236}">
                <a16:creationId xmlns:a16="http://schemas.microsoft.com/office/drawing/2014/main" id="{B407CD26-3798-4AF5-903D-0403223FE37B}"/>
              </a:ext>
            </a:extLst>
          </p:cNvPr>
          <p:cNvSpPr>
            <a:spLocks noGrp="1"/>
          </p:cNvSpPr>
          <p:nvPr>
            <p:ph type="body" sz="quarter" idx="12"/>
          </p:nvPr>
        </p:nvSpPr>
        <p:spPr>
          <a:xfrm>
            <a:off x="4410959" y="2109666"/>
            <a:ext cx="3519487" cy="2288713"/>
          </a:xfrm>
          <a:solidFill>
            <a:schemeClr val="bg1">
              <a:lumMod val="95000"/>
            </a:schemeClr>
          </a:solidFill>
        </p:spPr>
        <p:txBody>
          <a:bodyPr lIns="91440" tIns="91440" rIns="91440" bIns="91440">
            <a:normAutofit/>
          </a:bodyPr>
          <a:lstStyle>
            <a:lvl1pPr marL="0" indent="0">
              <a:lnSpc>
                <a:spcPct val="90000"/>
              </a:lnSpc>
              <a:spcBef>
                <a:spcPts val="600"/>
              </a:spcBef>
              <a:buNone/>
              <a:defRPr sz="1400"/>
            </a:lvl1pPr>
            <a:lvl2pPr marL="288925" indent="-176213">
              <a:lnSpc>
                <a:spcPct val="90000"/>
              </a:lnSpc>
              <a:spcBef>
                <a:spcPts val="600"/>
              </a:spcBef>
              <a:buFont typeface="Arial" panose="020B0604020202020204" pitchFamily="34" charset="0"/>
              <a:buChar char="•"/>
              <a:defRPr sz="1400"/>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p:txBody>
      </p:sp>
      <p:sp>
        <p:nvSpPr>
          <p:cNvPr id="13" name="Text Placeholder 8">
            <a:extLst>
              <a:ext uri="{FF2B5EF4-FFF2-40B4-BE49-F238E27FC236}">
                <a16:creationId xmlns:a16="http://schemas.microsoft.com/office/drawing/2014/main" id="{AAE94A9D-B805-41C3-811D-A9D63CE74455}"/>
              </a:ext>
            </a:extLst>
          </p:cNvPr>
          <p:cNvSpPr>
            <a:spLocks noGrp="1"/>
          </p:cNvSpPr>
          <p:nvPr>
            <p:ph type="body" sz="quarter" idx="13"/>
          </p:nvPr>
        </p:nvSpPr>
        <p:spPr>
          <a:xfrm>
            <a:off x="8234610" y="2109666"/>
            <a:ext cx="3519487" cy="2288713"/>
          </a:xfrm>
          <a:solidFill>
            <a:schemeClr val="bg1">
              <a:lumMod val="95000"/>
            </a:schemeClr>
          </a:solidFill>
        </p:spPr>
        <p:txBody>
          <a:bodyPr lIns="91440" tIns="91440" rIns="91440" bIns="91440">
            <a:normAutofit/>
          </a:bodyPr>
          <a:lstStyle>
            <a:lvl1pPr marL="0" indent="0">
              <a:lnSpc>
                <a:spcPct val="90000"/>
              </a:lnSpc>
              <a:spcBef>
                <a:spcPts val="600"/>
              </a:spcBef>
              <a:buNone/>
              <a:defRPr sz="1400"/>
            </a:lvl1pPr>
            <a:lvl2pPr marL="288925" indent="-176213">
              <a:lnSpc>
                <a:spcPct val="90000"/>
              </a:lnSpc>
              <a:spcBef>
                <a:spcPts val="600"/>
              </a:spcBef>
              <a:buFont typeface="Arial" panose="020B0604020202020204" pitchFamily="34" charset="0"/>
              <a:buChar char="•"/>
              <a:defRPr sz="1400"/>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p:txBody>
      </p:sp>
      <p:sp>
        <p:nvSpPr>
          <p:cNvPr id="23" name="Text Placeholder 4">
            <a:extLst>
              <a:ext uri="{FF2B5EF4-FFF2-40B4-BE49-F238E27FC236}">
                <a16:creationId xmlns:a16="http://schemas.microsoft.com/office/drawing/2014/main" id="{6417CEDF-DD54-469B-8083-F18644A672DB}"/>
              </a:ext>
            </a:extLst>
          </p:cNvPr>
          <p:cNvSpPr>
            <a:spLocks noGrp="1"/>
          </p:cNvSpPr>
          <p:nvPr>
            <p:ph type="body" sz="quarter" idx="17"/>
          </p:nvPr>
        </p:nvSpPr>
        <p:spPr>
          <a:xfrm>
            <a:off x="588963" y="451313"/>
            <a:ext cx="8207375" cy="246221"/>
          </a:xfrm>
        </p:spPr>
        <p:txBody>
          <a:bodyPr/>
          <a:lstStyle>
            <a:lvl1pPr marL="0" indent="0">
              <a:buNone/>
              <a:defRPr lang="en-US" sz="1600" b="0" kern="1200" cap="none" spc="0" baseline="0" dirty="0" smtClean="0">
                <a:ln w="3175">
                  <a:noFill/>
                </a:ln>
                <a:solidFill>
                  <a:schemeClr val="tx2"/>
                </a:solidFill>
                <a:effectLst/>
                <a:latin typeface="+mj-lt"/>
                <a:ea typeface="+mn-ea"/>
                <a:cs typeface="Segoe UI" pitchFamily="34" charset="0"/>
              </a:defRPr>
            </a:lvl1pPr>
            <a:lvl2pPr marL="228600" indent="0">
              <a:buNone/>
              <a:defRPr lang="en-US" sz="2800" b="0" kern="1200" cap="none" spc="-50" baseline="0" dirty="0" smtClean="0">
                <a:ln w="3175">
                  <a:noFill/>
                </a:ln>
                <a:solidFill>
                  <a:schemeClr val="bg1"/>
                </a:solidFill>
                <a:effectLst/>
                <a:latin typeface="+mj-lt"/>
                <a:ea typeface="+mn-ea"/>
                <a:cs typeface="Segoe UI" pitchFamily="34" charset="0"/>
              </a:defRPr>
            </a:lvl2pPr>
            <a:lvl3pPr marL="457200" indent="0">
              <a:buNone/>
              <a:defRPr lang="en-US" sz="2800" b="0" kern="1200" cap="none" spc="-50" baseline="0" dirty="0" smtClean="0">
                <a:ln w="3175">
                  <a:noFill/>
                </a:ln>
                <a:solidFill>
                  <a:schemeClr val="bg1"/>
                </a:solidFill>
                <a:effectLst/>
                <a:latin typeface="+mj-lt"/>
                <a:ea typeface="+mn-ea"/>
                <a:cs typeface="Segoe UI" pitchFamily="34" charset="0"/>
              </a:defRPr>
            </a:lvl3pPr>
            <a:lvl4pPr marL="661988" indent="0">
              <a:buNone/>
              <a:defRPr lang="en-US" sz="2800" b="0" kern="1200" cap="none" spc="-50" baseline="0" dirty="0" smtClean="0">
                <a:ln w="3175">
                  <a:noFill/>
                </a:ln>
                <a:solidFill>
                  <a:schemeClr val="bg1"/>
                </a:solidFill>
                <a:effectLst/>
                <a:latin typeface="+mj-lt"/>
                <a:ea typeface="+mn-ea"/>
                <a:cs typeface="Segoe UI" pitchFamily="34" charset="0"/>
              </a:defRPr>
            </a:lvl4pPr>
            <a:lvl5pPr marL="855663" indent="0">
              <a:buNone/>
              <a:defRPr lang="en-US" sz="2800" b="0" kern="1200" cap="none" spc="-50" baseline="0" dirty="0">
                <a:ln w="3175">
                  <a:noFill/>
                </a:ln>
                <a:solidFill>
                  <a:schemeClr val="bg1"/>
                </a:solidFill>
                <a:effectLst/>
                <a:latin typeface="+mj-lt"/>
                <a:ea typeface="+mn-ea"/>
                <a:cs typeface="Segoe UI" pitchFamily="34" charset="0"/>
              </a:defRPr>
            </a:lvl5pPr>
          </a:lstStyle>
          <a:p>
            <a:pPr lvl="0"/>
            <a:r>
              <a:rPr lang="en-US"/>
              <a:t>Click to edit Master text styles</a:t>
            </a:r>
          </a:p>
        </p:txBody>
      </p:sp>
      <p:sp>
        <p:nvSpPr>
          <p:cNvPr id="27" name="Text Placeholder 8">
            <a:extLst>
              <a:ext uri="{FF2B5EF4-FFF2-40B4-BE49-F238E27FC236}">
                <a16:creationId xmlns:a16="http://schemas.microsoft.com/office/drawing/2014/main" id="{E517FD79-CC81-4843-8D5A-CFBB5E644078}"/>
              </a:ext>
            </a:extLst>
          </p:cNvPr>
          <p:cNvSpPr>
            <a:spLocks noGrp="1"/>
          </p:cNvSpPr>
          <p:nvPr>
            <p:ph type="body" sz="quarter" idx="19"/>
          </p:nvPr>
        </p:nvSpPr>
        <p:spPr>
          <a:xfrm>
            <a:off x="4410004" y="1628071"/>
            <a:ext cx="3520441" cy="395416"/>
          </a:xfrm>
          <a:solidFill>
            <a:schemeClr val="tx2"/>
          </a:solidFill>
        </p:spPr>
        <p:txBody>
          <a:bodyPr lIns="91440" tIns="91440" rIns="91440" bIns="91440" anchor="ctr" anchorCtr="0">
            <a:normAutofit/>
          </a:bodyPr>
          <a:lstStyle>
            <a:lvl1pPr marL="0" indent="0">
              <a:lnSpc>
                <a:spcPct val="100000"/>
              </a:lnSpc>
              <a:spcBef>
                <a:spcPts val="600"/>
              </a:spcBef>
              <a:buNone/>
              <a:defRPr sz="1600">
                <a:solidFill>
                  <a:schemeClr val="bg1"/>
                </a:solidFill>
                <a:latin typeface="+mj-lt"/>
              </a:defRPr>
            </a:lvl1pPr>
            <a:lvl2pPr marL="288925" indent="-176213">
              <a:lnSpc>
                <a:spcPct val="90000"/>
              </a:lnSpc>
              <a:spcBef>
                <a:spcPts val="600"/>
              </a:spcBef>
              <a:buFont typeface="Arial" panose="020B0604020202020204" pitchFamily="34" charset="0"/>
              <a:buChar char="•"/>
              <a:defRPr sz="1400"/>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8" name="Text Placeholder 8">
            <a:extLst>
              <a:ext uri="{FF2B5EF4-FFF2-40B4-BE49-F238E27FC236}">
                <a16:creationId xmlns:a16="http://schemas.microsoft.com/office/drawing/2014/main" id="{ED710327-718D-43FE-88E5-8CE16EB9602A}"/>
              </a:ext>
            </a:extLst>
          </p:cNvPr>
          <p:cNvSpPr>
            <a:spLocks noGrp="1"/>
          </p:cNvSpPr>
          <p:nvPr>
            <p:ph type="body" sz="quarter" idx="20"/>
          </p:nvPr>
        </p:nvSpPr>
        <p:spPr>
          <a:xfrm>
            <a:off x="8233655" y="1628071"/>
            <a:ext cx="3520441" cy="395416"/>
          </a:xfrm>
          <a:solidFill>
            <a:schemeClr val="tx2"/>
          </a:solidFill>
        </p:spPr>
        <p:txBody>
          <a:bodyPr lIns="91440" tIns="91440" rIns="91440" bIns="91440" anchor="ctr" anchorCtr="0">
            <a:normAutofit/>
          </a:bodyPr>
          <a:lstStyle>
            <a:lvl1pPr marL="0" indent="0">
              <a:lnSpc>
                <a:spcPct val="100000"/>
              </a:lnSpc>
              <a:spcBef>
                <a:spcPts val="600"/>
              </a:spcBef>
              <a:buNone/>
              <a:defRPr sz="1600">
                <a:solidFill>
                  <a:schemeClr val="bg1"/>
                </a:solidFill>
                <a:latin typeface="+mj-lt"/>
              </a:defRPr>
            </a:lvl1pPr>
            <a:lvl2pPr marL="288925" indent="-176213">
              <a:lnSpc>
                <a:spcPct val="90000"/>
              </a:lnSpc>
              <a:spcBef>
                <a:spcPts val="600"/>
              </a:spcBef>
              <a:buFont typeface="Arial" panose="020B0604020202020204" pitchFamily="34" charset="0"/>
              <a:buChar char="•"/>
              <a:defRPr sz="1400"/>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9" name="Text Placeholder 8">
            <a:extLst>
              <a:ext uri="{FF2B5EF4-FFF2-40B4-BE49-F238E27FC236}">
                <a16:creationId xmlns:a16="http://schemas.microsoft.com/office/drawing/2014/main" id="{27969C06-BA1C-4046-8EC3-D3BEAF2074E2}"/>
              </a:ext>
            </a:extLst>
          </p:cNvPr>
          <p:cNvSpPr>
            <a:spLocks noGrp="1"/>
          </p:cNvSpPr>
          <p:nvPr>
            <p:ph type="body" sz="quarter" idx="21"/>
          </p:nvPr>
        </p:nvSpPr>
        <p:spPr>
          <a:xfrm>
            <a:off x="588263" y="1628071"/>
            <a:ext cx="3520441" cy="395416"/>
          </a:xfrm>
          <a:solidFill>
            <a:schemeClr val="tx2"/>
          </a:solidFill>
        </p:spPr>
        <p:txBody>
          <a:bodyPr lIns="91440" tIns="91440" rIns="91440" bIns="91440" anchor="ctr" anchorCtr="0">
            <a:normAutofit/>
          </a:bodyPr>
          <a:lstStyle>
            <a:lvl1pPr marL="0" indent="0">
              <a:lnSpc>
                <a:spcPct val="100000"/>
              </a:lnSpc>
              <a:spcBef>
                <a:spcPts val="600"/>
              </a:spcBef>
              <a:buNone/>
              <a:defRPr sz="1600">
                <a:solidFill>
                  <a:schemeClr val="bg1"/>
                </a:solidFill>
                <a:latin typeface="+mj-lt"/>
              </a:defRPr>
            </a:lvl1pPr>
            <a:lvl2pPr marL="288925" indent="-176213">
              <a:lnSpc>
                <a:spcPct val="90000"/>
              </a:lnSpc>
              <a:spcBef>
                <a:spcPts val="600"/>
              </a:spcBef>
              <a:buFont typeface="Arial" panose="020B0604020202020204" pitchFamily="34" charset="0"/>
              <a:buChar char="•"/>
              <a:defRPr sz="1400"/>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B1A7E248-9A92-4D5F-AB8F-09E5FAF029D9}"/>
              </a:ext>
            </a:extLst>
          </p:cNvPr>
          <p:cNvSpPr>
            <a:spLocks noGrp="1"/>
          </p:cNvSpPr>
          <p:nvPr>
            <p:ph type="pic" sz="quarter" idx="22"/>
          </p:nvPr>
        </p:nvSpPr>
        <p:spPr>
          <a:xfrm>
            <a:off x="588011" y="4572000"/>
            <a:ext cx="3520440" cy="1706880"/>
          </a:xfrm>
        </p:spPr>
        <p:txBody>
          <a:bodyPr>
            <a:noAutofit/>
          </a:bodyPr>
          <a:lstStyle>
            <a:lvl1pPr algn="ctr">
              <a:defRPr/>
            </a:lvl1pPr>
          </a:lstStyle>
          <a:p>
            <a:endParaRPr lang="en-US"/>
          </a:p>
        </p:txBody>
      </p:sp>
      <p:sp>
        <p:nvSpPr>
          <p:cNvPr id="22" name="Picture Placeholder 4">
            <a:extLst>
              <a:ext uri="{FF2B5EF4-FFF2-40B4-BE49-F238E27FC236}">
                <a16:creationId xmlns:a16="http://schemas.microsoft.com/office/drawing/2014/main" id="{C88E33B8-3336-40F0-868C-AE0CB1B0573D}"/>
              </a:ext>
            </a:extLst>
          </p:cNvPr>
          <p:cNvSpPr>
            <a:spLocks noGrp="1"/>
          </p:cNvSpPr>
          <p:nvPr>
            <p:ph type="pic" sz="quarter" idx="23"/>
          </p:nvPr>
        </p:nvSpPr>
        <p:spPr>
          <a:xfrm>
            <a:off x="4410004" y="4572000"/>
            <a:ext cx="3520440" cy="1706880"/>
          </a:xfrm>
        </p:spPr>
        <p:txBody>
          <a:bodyPr>
            <a:noAutofit/>
          </a:bodyPr>
          <a:lstStyle>
            <a:lvl1pPr algn="ctr">
              <a:defRPr/>
            </a:lvl1pPr>
          </a:lstStyle>
          <a:p>
            <a:endParaRPr lang="en-US"/>
          </a:p>
        </p:txBody>
      </p:sp>
      <p:sp>
        <p:nvSpPr>
          <p:cNvPr id="24" name="Picture Placeholder 4">
            <a:extLst>
              <a:ext uri="{FF2B5EF4-FFF2-40B4-BE49-F238E27FC236}">
                <a16:creationId xmlns:a16="http://schemas.microsoft.com/office/drawing/2014/main" id="{E05662B2-8E75-40ED-841E-8966F43A7225}"/>
              </a:ext>
            </a:extLst>
          </p:cNvPr>
          <p:cNvSpPr>
            <a:spLocks noGrp="1"/>
          </p:cNvSpPr>
          <p:nvPr>
            <p:ph type="pic" sz="quarter" idx="24"/>
          </p:nvPr>
        </p:nvSpPr>
        <p:spPr>
          <a:xfrm>
            <a:off x="8231997" y="4572000"/>
            <a:ext cx="3520440" cy="1706880"/>
          </a:xfrm>
        </p:spPr>
        <p:txBody>
          <a:bodyPr>
            <a:noAutofit/>
          </a:bodyPr>
          <a:lstStyle>
            <a:lvl1pPr algn="ctr">
              <a:defRPr/>
            </a:lvl1pPr>
          </a:lstStyle>
          <a:p>
            <a:endParaRPr lang="en-US"/>
          </a:p>
        </p:txBody>
      </p:sp>
    </p:spTree>
    <p:extLst>
      <p:ext uri="{BB962C8B-B14F-4D97-AF65-F5344CB8AC3E}">
        <p14:creationId xmlns:p14="http://schemas.microsoft.com/office/powerpoint/2010/main" val="176971668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14754598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5"/>
            <a:ext cx="11018521"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2" y="1435100"/>
            <a:ext cx="5212080" cy="1268296"/>
          </a:xfrm>
        </p:spPr>
        <p:txBody>
          <a:bodyPr wrap="square">
            <a:spAutoFit/>
          </a:bodyPr>
          <a:lstStyle>
            <a:lvl1pPr marL="0" indent="0">
              <a:spcBef>
                <a:spcPts val="1225"/>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91" indent="0">
              <a:buFont typeface="Wingdings" panose="05000000000000000000" pitchFamily="2" charset="2"/>
              <a:buNone/>
              <a:defRPr sz="1600" b="0">
                <a:solidFill>
                  <a:srgbClr val="000000"/>
                </a:solidFill>
              </a:defRPr>
            </a:lvl2pPr>
            <a:lvl3pPr marL="450855" indent="0">
              <a:buFont typeface="Wingdings" panose="05000000000000000000" pitchFamily="2" charset="2"/>
              <a:buNone/>
              <a:tabLst/>
              <a:defRPr sz="1401" b="0">
                <a:solidFill>
                  <a:srgbClr val="000000"/>
                </a:solidFill>
              </a:defRPr>
            </a:lvl3pPr>
            <a:lvl4pPr marL="652470" indent="0">
              <a:buFont typeface="Wingdings" panose="05000000000000000000" pitchFamily="2" charset="2"/>
              <a:buNone/>
              <a:defRPr sz="1200" b="0">
                <a:solidFill>
                  <a:srgbClr val="000000"/>
                </a:solidFill>
              </a:defRPr>
            </a:lvl4pPr>
            <a:lvl5pPr marL="854085" indent="0">
              <a:buFont typeface="Wingdings" panose="05000000000000000000" pitchFamily="2" charset="2"/>
              <a:buNone/>
              <a:tabLst/>
              <a:defRPr sz="1001"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268296"/>
          </a:xfrm>
        </p:spPr>
        <p:txBody>
          <a:bodyPr wrap="square">
            <a:spAutoFit/>
          </a:bodyPr>
          <a:lstStyle>
            <a:lvl1pPr marL="0" indent="0">
              <a:spcBef>
                <a:spcPts val="1225"/>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91" indent="0">
              <a:buFont typeface="Wingdings" panose="05000000000000000000" pitchFamily="2" charset="2"/>
              <a:buNone/>
              <a:defRPr sz="1600" b="0">
                <a:solidFill>
                  <a:srgbClr val="000000"/>
                </a:solidFill>
              </a:defRPr>
            </a:lvl2pPr>
            <a:lvl3pPr marL="450855" indent="0">
              <a:buFont typeface="Wingdings" panose="05000000000000000000" pitchFamily="2" charset="2"/>
              <a:buNone/>
              <a:tabLst/>
              <a:defRPr sz="1401" b="0">
                <a:solidFill>
                  <a:srgbClr val="000000"/>
                </a:solidFill>
              </a:defRPr>
            </a:lvl3pPr>
            <a:lvl4pPr marL="652470" indent="0">
              <a:buFont typeface="Wingdings" panose="05000000000000000000" pitchFamily="2" charset="2"/>
              <a:buNone/>
              <a:defRPr sz="1200" b="0">
                <a:solidFill>
                  <a:srgbClr val="000000"/>
                </a:solidFill>
              </a:defRPr>
            </a:lvl4pPr>
            <a:lvl5pPr marL="854085" indent="0">
              <a:buFont typeface="Wingdings" panose="05000000000000000000" pitchFamily="2" charset="2"/>
              <a:buNone/>
              <a:tabLst/>
              <a:defRPr sz="1001"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6255720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2"/>
            <a:ext cx="11018521"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2" y="1437481"/>
            <a:ext cx="5212080" cy="1268296"/>
          </a:xfrm>
        </p:spPr>
        <p:txBody>
          <a:bodyPr wrap="square">
            <a:spAutoFit/>
          </a:bodyPr>
          <a:lstStyle>
            <a:lvl1pPr marL="231777" indent="-231777">
              <a:spcBef>
                <a:spcPts val="1225"/>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44" indent="-171453">
              <a:buFont typeface="Wingdings" panose="05000000000000000000" pitchFamily="2" charset="2"/>
              <a:buChar char=""/>
              <a:defRPr sz="1600" b="0">
                <a:solidFill>
                  <a:srgbClr val="000000"/>
                </a:solidFill>
              </a:defRPr>
            </a:lvl2pPr>
            <a:lvl3pPr marL="639772" indent="-188916">
              <a:buFont typeface="Wingdings" panose="05000000000000000000" pitchFamily="2" charset="2"/>
              <a:buChar char=""/>
              <a:tabLst/>
              <a:defRPr sz="1401" b="0">
                <a:solidFill>
                  <a:srgbClr val="000000"/>
                </a:solidFill>
              </a:defRPr>
            </a:lvl3pPr>
            <a:lvl4pPr marL="828686" indent="-176216">
              <a:buFont typeface="Wingdings" panose="05000000000000000000" pitchFamily="2" charset="2"/>
              <a:buChar char=""/>
              <a:defRPr sz="1200" b="0">
                <a:solidFill>
                  <a:srgbClr val="000000"/>
                </a:solidFill>
              </a:defRPr>
            </a:lvl4pPr>
            <a:lvl5pPr marL="1023951" indent="-169865">
              <a:buFont typeface="Wingdings" panose="05000000000000000000" pitchFamily="2" charset="2"/>
              <a:buChar char=""/>
              <a:tabLst/>
              <a:defRPr sz="1001"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51" y="1437481"/>
            <a:ext cx="5212080" cy="1268296"/>
          </a:xfrm>
        </p:spPr>
        <p:txBody>
          <a:bodyPr wrap="square">
            <a:spAutoFit/>
          </a:bodyPr>
          <a:lstStyle>
            <a:lvl1pPr marL="231777" indent="-231777">
              <a:spcBef>
                <a:spcPts val="1225"/>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44" indent="-171453">
              <a:buFont typeface="Wingdings" panose="05000000000000000000" pitchFamily="2" charset="2"/>
              <a:buChar char=""/>
              <a:defRPr sz="1600" b="0">
                <a:solidFill>
                  <a:srgbClr val="000000"/>
                </a:solidFill>
              </a:defRPr>
            </a:lvl2pPr>
            <a:lvl3pPr marL="639772" indent="-188916">
              <a:buFont typeface="Wingdings" panose="05000000000000000000" pitchFamily="2" charset="2"/>
              <a:buChar char=""/>
              <a:tabLst/>
              <a:defRPr sz="1401" b="0">
                <a:solidFill>
                  <a:srgbClr val="000000"/>
                </a:solidFill>
              </a:defRPr>
            </a:lvl3pPr>
            <a:lvl4pPr marL="828686" indent="-176216">
              <a:buFont typeface="Wingdings" panose="05000000000000000000" pitchFamily="2" charset="2"/>
              <a:buChar char=""/>
              <a:defRPr sz="1200" b="0">
                <a:solidFill>
                  <a:srgbClr val="000000"/>
                </a:solidFill>
              </a:defRPr>
            </a:lvl4pPr>
            <a:lvl5pPr marL="1023951" indent="-169865">
              <a:buFont typeface="Wingdings" panose="05000000000000000000" pitchFamily="2" charset="2"/>
              <a:buChar char=""/>
              <a:tabLst/>
              <a:defRPr sz="1001"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5091173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4" y="497542"/>
            <a:ext cx="3635393"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4" name="Rectangle 3">
            <a:extLst>
              <a:ext uri="{FF2B5EF4-FFF2-40B4-BE49-F238E27FC236}">
                <a16:creationId xmlns:a16="http://schemas.microsoft.com/office/drawing/2014/main" id="{07D331D2-DADC-DD4D-A959-6BD21742309A}"/>
              </a:ext>
            </a:extLst>
          </p:cNvPr>
          <p:cNvSpPr/>
          <p:nvPr userDrawn="1"/>
        </p:nvSpPr>
        <p:spPr bwMode="auto">
          <a:xfrm>
            <a:off x="4820816" y="0"/>
            <a:ext cx="7371184" cy="6858000"/>
          </a:xfrm>
          <a:prstGeom prst="rect">
            <a:avLst/>
          </a:prstGeom>
          <a:solidFill>
            <a:srgbClr val="524EA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 name="Rounded Rectangle 4">
            <a:extLst>
              <a:ext uri="{FF2B5EF4-FFF2-40B4-BE49-F238E27FC236}">
                <a16:creationId xmlns:a16="http://schemas.microsoft.com/office/drawing/2014/main" id="{CD8653DA-44CB-3040-95D7-9C4C61FB7491}"/>
              </a:ext>
            </a:extLst>
          </p:cNvPr>
          <p:cNvSpPr/>
          <p:nvPr userDrawn="1"/>
        </p:nvSpPr>
        <p:spPr bwMode="auto">
          <a:xfrm>
            <a:off x="5222082" y="2047138"/>
            <a:ext cx="4730571" cy="2721528"/>
          </a:xfrm>
          <a:prstGeom prst="roundRect">
            <a:avLst>
              <a:gd name="adj" fmla="val 2991"/>
            </a:avLst>
          </a:prstGeom>
          <a:solidFill>
            <a:schemeClr val="bg1"/>
          </a:solidFill>
          <a:ln>
            <a:noFill/>
            <a:headEnd type="none" w="med" len="med"/>
            <a:tailEnd type="none" w="med" len="med"/>
          </a:ln>
          <a:effectLst>
            <a:outerShdw blurRad="254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7" name="Picture Placeholder 4">
            <a:extLst>
              <a:ext uri="{FF2B5EF4-FFF2-40B4-BE49-F238E27FC236}">
                <a16:creationId xmlns:a16="http://schemas.microsoft.com/office/drawing/2014/main" id="{7C0E1EA5-1371-DD4D-AB82-42770898FCE4}"/>
              </a:ext>
            </a:extLst>
          </p:cNvPr>
          <p:cNvSpPr>
            <a:spLocks noGrp="1"/>
          </p:cNvSpPr>
          <p:nvPr>
            <p:ph type="pic" sz="quarter" idx="22" hasCustomPrompt="1"/>
          </p:nvPr>
        </p:nvSpPr>
        <p:spPr>
          <a:xfrm>
            <a:off x="5343109" y="2163385"/>
            <a:ext cx="4517904" cy="2517261"/>
          </a:xfrm>
          <a:prstGeom prst="roundRect">
            <a:avLst>
              <a:gd name="adj" fmla="val 1648"/>
            </a:avLst>
          </a:prstGeom>
        </p:spPr>
        <p:txBody>
          <a:bodyPr anchor="ctr">
            <a:noAutofit/>
          </a:bodyPr>
          <a:lstStyle>
            <a:lvl1pPr marL="0" marR="0" indent="0" algn="ctr" defTabSz="932753" rtl="0" eaLnBrk="1" fontAlgn="auto" latinLnBrk="0" hangingPunct="1">
              <a:lnSpc>
                <a:spcPct val="100000"/>
              </a:lnSpc>
              <a:spcBef>
                <a:spcPct val="20000"/>
              </a:spcBef>
              <a:spcAft>
                <a:spcPts val="0"/>
              </a:spcAft>
              <a:buClrTx/>
              <a:buSzPct val="90000"/>
              <a:buFont typeface="Wingdings" panose="05000000000000000000" pitchFamily="2" charset="2"/>
              <a:buNone/>
              <a:tabLst/>
              <a:defRPr/>
            </a:lvl1pPr>
          </a:lstStyle>
          <a:p>
            <a:pPr marL="0" marR="0" lvl="0" indent="0" algn="ctr" defTabSz="932753"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2000">
                <a:solidFill>
                  <a:schemeClr val="tx1"/>
                </a:solidFill>
                <a:ea typeface="Segoe UI" pitchFamily="34" charset="0"/>
                <a:cs typeface="Segoe UI" pitchFamily="34" charset="0"/>
              </a:rPr>
              <a:t>&lt;Desktop screenshot of your collaborative app in Teams&gt;</a:t>
            </a:r>
          </a:p>
        </p:txBody>
      </p:sp>
      <p:sp>
        <p:nvSpPr>
          <p:cNvPr id="6" name="Rounded Rectangle 4">
            <a:extLst>
              <a:ext uri="{FF2B5EF4-FFF2-40B4-BE49-F238E27FC236}">
                <a16:creationId xmlns:a16="http://schemas.microsoft.com/office/drawing/2014/main" id="{B14BBB85-742C-27E6-330E-A23E055DB2C8}"/>
              </a:ext>
            </a:extLst>
          </p:cNvPr>
          <p:cNvSpPr/>
          <p:nvPr userDrawn="1"/>
        </p:nvSpPr>
        <p:spPr bwMode="auto">
          <a:xfrm>
            <a:off x="10109288" y="1706444"/>
            <a:ext cx="1724171" cy="3229239"/>
          </a:xfrm>
          <a:prstGeom prst="roundRect">
            <a:avLst>
              <a:gd name="adj" fmla="val 2991"/>
            </a:avLst>
          </a:prstGeom>
          <a:solidFill>
            <a:schemeClr val="bg1"/>
          </a:solidFill>
          <a:ln>
            <a:noFill/>
            <a:headEnd type="none" w="med" len="med"/>
            <a:tailEnd type="none" w="med" len="med"/>
          </a:ln>
          <a:effectLst>
            <a:outerShdw blurRad="254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13" name="Picture Placeholder 4">
            <a:extLst>
              <a:ext uri="{FF2B5EF4-FFF2-40B4-BE49-F238E27FC236}">
                <a16:creationId xmlns:a16="http://schemas.microsoft.com/office/drawing/2014/main" id="{3CA49FCA-63E7-E3B3-EA05-62AF32634E5A}"/>
              </a:ext>
            </a:extLst>
          </p:cNvPr>
          <p:cNvSpPr>
            <a:spLocks noGrp="1"/>
          </p:cNvSpPr>
          <p:nvPr>
            <p:ph type="pic" sz="quarter" idx="23" hasCustomPrompt="1"/>
          </p:nvPr>
        </p:nvSpPr>
        <p:spPr>
          <a:xfrm>
            <a:off x="10180236" y="1787758"/>
            <a:ext cx="1582274" cy="2980908"/>
          </a:xfrm>
          <a:prstGeom prst="roundRect">
            <a:avLst>
              <a:gd name="adj" fmla="val 1648"/>
            </a:avLst>
          </a:prstGeom>
        </p:spPr>
        <p:txBody>
          <a:bodyPr anchor="ctr">
            <a:noAutofit/>
          </a:bodyPr>
          <a:lstStyle>
            <a:lvl1pPr marL="0" marR="0" indent="0" algn="ctr" defTabSz="932753" rtl="0" eaLnBrk="1" fontAlgn="auto" latinLnBrk="0" hangingPunct="1">
              <a:lnSpc>
                <a:spcPct val="100000"/>
              </a:lnSpc>
              <a:spcBef>
                <a:spcPct val="20000"/>
              </a:spcBef>
              <a:spcAft>
                <a:spcPts val="0"/>
              </a:spcAft>
              <a:buClrTx/>
              <a:buSzPct val="90000"/>
              <a:buFont typeface="Wingdings" panose="05000000000000000000" pitchFamily="2" charset="2"/>
              <a:buNone/>
              <a:tabLst/>
              <a:defRPr/>
            </a:lvl1pPr>
          </a:lstStyle>
          <a:p>
            <a:pPr marL="0" marR="0" lvl="0" indent="0" algn="ctr" defTabSz="932753"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2000">
                <a:solidFill>
                  <a:schemeClr val="tx1"/>
                </a:solidFill>
                <a:ea typeface="Segoe UI" pitchFamily="34" charset="0"/>
                <a:cs typeface="Segoe UI" pitchFamily="34" charset="0"/>
              </a:rPr>
              <a:t>&lt;Mobile screenshot of your collaborative app in Teams&gt;</a:t>
            </a:r>
          </a:p>
        </p:txBody>
      </p:sp>
    </p:spTree>
    <p:extLst>
      <p:ext uri="{BB962C8B-B14F-4D97-AF65-F5344CB8AC3E}">
        <p14:creationId xmlns:p14="http://schemas.microsoft.com/office/powerpoint/2010/main" val="222425935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emf"/><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9"/>
            <a:ext cx="11018521"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199" y="1435503"/>
            <a:ext cx="11018521" cy="126829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57" cstate="screen">
            <a:extLst>
              <a:ext uri="{28A0092B-C50C-407E-A947-70E740481C1C}">
                <a14:useLocalDpi xmlns:a14="http://schemas.microsoft.com/office/drawing/2010/main"/>
              </a:ext>
            </a:extLst>
          </a:blip>
          <a:stretch>
            <a:fillRect/>
          </a:stretch>
        </p:blipFill>
        <p:spPr>
          <a:xfrm rot="5400000">
            <a:off x="9288988" y="2942644"/>
            <a:ext cx="6858000" cy="972713"/>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85"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85"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6773429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 id="2147483781" r:id="rId34"/>
    <p:sldLayoutId id="2147483782" r:id="rId35"/>
    <p:sldLayoutId id="2147483783" r:id="rId36"/>
    <p:sldLayoutId id="2147483784" r:id="rId37"/>
    <p:sldLayoutId id="2147483838" r:id="rId38"/>
    <p:sldLayoutId id="2147483785" r:id="rId39"/>
    <p:sldLayoutId id="2147483786" r:id="rId40"/>
    <p:sldLayoutId id="2147483787" r:id="rId41"/>
    <p:sldLayoutId id="2147483788" r:id="rId42"/>
    <p:sldLayoutId id="2147483789" r:id="rId43"/>
    <p:sldLayoutId id="2147483790" r:id="rId44"/>
    <p:sldLayoutId id="2147483791" r:id="rId45"/>
    <p:sldLayoutId id="2147483792" r:id="rId46"/>
    <p:sldLayoutId id="2147483793" r:id="rId47"/>
    <p:sldLayoutId id="2147483794" r:id="rId48"/>
    <p:sldLayoutId id="2147483795" r:id="rId49"/>
    <p:sldLayoutId id="2147483796" r:id="rId50"/>
    <p:sldLayoutId id="2147483797" r:id="rId51"/>
    <p:sldLayoutId id="2147483798" r:id="rId52"/>
    <p:sldLayoutId id="2147483799" r:id="rId53"/>
    <p:sldLayoutId id="2147483800" r:id="rId54"/>
    <p:sldLayoutId id="2147483802" r:id="rId55"/>
  </p:sldLayoutIdLst>
  <p:transition>
    <p:fade/>
  </p:transition>
  <p:hf sldNum="0" hdr="0" ftr="0" dt="0"/>
  <p:txStyles>
    <p:titleStyle>
      <a:lvl1pPr algn="l" defTabSz="932753"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53" rtl="0" eaLnBrk="1" latinLnBrk="0" hangingPunct="1">
        <a:defRPr sz="1801" kern="1200">
          <a:solidFill>
            <a:schemeClr val="tx1"/>
          </a:solidFill>
          <a:latin typeface="+mn-lt"/>
          <a:ea typeface="+mn-ea"/>
          <a:cs typeface="+mn-cs"/>
        </a:defRPr>
      </a:lvl1pPr>
      <a:lvl2pPr marL="466377" algn="l" defTabSz="932753" rtl="0" eaLnBrk="1" latinLnBrk="0" hangingPunct="1">
        <a:defRPr sz="1801" kern="1200">
          <a:solidFill>
            <a:schemeClr val="tx1"/>
          </a:solidFill>
          <a:latin typeface="+mn-lt"/>
          <a:ea typeface="+mn-ea"/>
          <a:cs typeface="+mn-cs"/>
        </a:defRPr>
      </a:lvl2pPr>
      <a:lvl3pPr marL="932753" algn="l" defTabSz="932753" rtl="0" eaLnBrk="1" latinLnBrk="0" hangingPunct="1">
        <a:defRPr sz="1801" kern="1200">
          <a:solidFill>
            <a:schemeClr val="tx1"/>
          </a:solidFill>
          <a:latin typeface="+mn-lt"/>
          <a:ea typeface="+mn-ea"/>
          <a:cs typeface="+mn-cs"/>
        </a:defRPr>
      </a:lvl3pPr>
      <a:lvl4pPr marL="1399130" algn="l" defTabSz="932753" rtl="0" eaLnBrk="1" latinLnBrk="0" hangingPunct="1">
        <a:defRPr sz="1801" kern="1200">
          <a:solidFill>
            <a:schemeClr val="tx1"/>
          </a:solidFill>
          <a:latin typeface="+mn-lt"/>
          <a:ea typeface="+mn-ea"/>
          <a:cs typeface="+mn-cs"/>
        </a:defRPr>
      </a:lvl4pPr>
      <a:lvl5pPr marL="1865508" algn="l" defTabSz="932753" rtl="0" eaLnBrk="1" latinLnBrk="0" hangingPunct="1">
        <a:defRPr sz="1801" kern="1200">
          <a:solidFill>
            <a:schemeClr val="tx1"/>
          </a:solidFill>
          <a:latin typeface="+mn-lt"/>
          <a:ea typeface="+mn-ea"/>
          <a:cs typeface="+mn-cs"/>
        </a:defRPr>
      </a:lvl5pPr>
      <a:lvl6pPr marL="2331885" algn="l" defTabSz="932753" rtl="0" eaLnBrk="1" latinLnBrk="0" hangingPunct="1">
        <a:defRPr sz="1801" kern="1200">
          <a:solidFill>
            <a:schemeClr val="tx1"/>
          </a:solidFill>
          <a:latin typeface="+mn-lt"/>
          <a:ea typeface="+mn-ea"/>
          <a:cs typeface="+mn-cs"/>
        </a:defRPr>
      </a:lvl6pPr>
      <a:lvl7pPr marL="2798261" algn="l" defTabSz="932753" rtl="0" eaLnBrk="1" latinLnBrk="0" hangingPunct="1">
        <a:defRPr sz="1801" kern="1200">
          <a:solidFill>
            <a:schemeClr val="tx1"/>
          </a:solidFill>
          <a:latin typeface="+mn-lt"/>
          <a:ea typeface="+mn-ea"/>
          <a:cs typeface="+mn-cs"/>
        </a:defRPr>
      </a:lvl7pPr>
      <a:lvl8pPr marL="3264638" algn="l" defTabSz="932753" rtl="0" eaLnBrk="1" latinLnBrk="0" hangingPunct="1">
        <a:defRPr sz="1801" kern="1200">
          <a:solidFill>
            <a:schemeClr val="tx1"/>
          </a:solidFill>
          <a:latin typeface="+mn-lt"/>
          <a:ea typeface="+mn-ea"/>
          <a:cs typeface="+mn-cs"/>
        </a:defRPr>
      </a:lvl8pPr>
      <a:lvl9pPr marL="3731016" algn="l" defTabSz="932753"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4">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SGQaCqiZTf8" TargetMode="External"/><Relationship Id="rId2" Type="http://schemas.openxmlformats.org/officeDocument/2006/relationships/notesSlide" Target="../notesSlides/notesSlide10.xml"/><Relationship Id="rId1" Type="http://schemas.openxmlformats.org/officeDocument/2006/relationships/slideLayout" Target="../slideLayouts/slideLayout55.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hyperlink" Target="https://teams.microsoft.com/_#/apps?intent=2&amp;category=16&amp;autoNavigationOnDone=true&amp;skipInstalledSuccess=false&amp;filterByPersonal=false&amp;storeLaunchFromChat=fals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9.xml"/><Relationship Id="rId7" Type="http://schemas.openxmlformats.org/officeDocument/2006/relationships/image" Target="../media/image3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9.xml"/><Relationship Id="rId7" Type="http://schemas.openxmlformats.org/officeDocument/2006/relationships/image" Target="../media/image3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wall, television, display&#10;&#10;Description automatically generated">
            <a:extLst>
              <a:ext uri="{FF2B5EF4-FFF2-40B4-BE49-F238E27FC236}">
                <a16:creationId xmlns:a16="http://schemas.microsoft.com/office/drawing/2014/main" id="{62D93AE0-998D-0F5F-5B5D-1C2EFD3A2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1"/>
            <a:ext cx="12192000" cy="7132321"/>
          </a:xfrm>
          <a:prstGeom prst="rect">
            <a:avLst/>
          </a:prstGeom>
        </p:spPr>
      </p:pic>
      <p:sp>
        <p:nvSpPr>
          <p:cNvPr id="6" name="Title 1">
            <a:extLst>
              <a:ext uri="{FF2B5EF4-FFF2-40B4-BE49-F238E27FC236}">
                <a16:creationId xmlns:a16="http://schemas.microsoft.com/office/drawing/2014/main" id="{1F99815A-5CA0-D4DA-1E83-0E23D282DDFF}"/>
              </a:ext>
            </a:extLst>
          </p:cNvPr>
          <p:cNvSpPr txBox="1">
            <a:spLocks/>
          </p:cNvSpPr>
          <p:nvPr/>
        </p:nvSpPr>
        <p:spPr>
          <a:xfrm>
            <a:off x="451073" y="266331"/>
            <a:ext cx="3224281" cy="674702"/>
          </a:xfrm>
          <a:prstGeom prst="rect">
            <a:avLst/>
          </a:prstGeom>
        </p:spPr>
        <p:txBody>
          <a:bodyPr/>
          <a:lstStyle>
            <a:lvl1pPr algn="l" defTabSz="932753"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r>
              <a:rPr lang="nn-NO" sz="2000" dirty="0">
                <a:solidFill>
                  <a:schemeClr val="tx1"/>
                </a:solidFill>
              </a:rPr>
              <a:t>MindGenius Online for Microsoft Teams</a:t>
            </a:r>
          </a:p>
        </p:txBody>
      </p:sp>
      <p:sp>
        <p:nvSpPr>
          <p:cNvPr id="8" name="TextBox 7">
            <a:extLst>
              <a:ext uri="{FF2B5EF4-FFF2-40B4-BE49-F238E27FC236}">
                <a16:creationId xmlns:a16="http://schemas.microsoft.com/office/drawing/2014/main" id="{DDF593A1-37D1-488A-4379-AF2FFF314FD3}"/>
              </a:ext>
            </a:extLst>
          </p:cNvPr>
          <p:cNvSpPr txBox="1"/>
          <p:nvPr/>
        </p:nvSpPr>
        <p:spPr>
          <a:xfrm>
            <a:off x="451073" y="941033"/>
            <a:ext cx="6631618" cy="646331"/>
          </a:xfrm>
          <a:prstGeom prst="rect">
            <a:avLst/>
          </a:prstGeom>
          <a:noFill/>
        </p:spPr>
        <p:txBody>
          <a:bodyPr wrap="square">
            <a:spAutoFit/>
          </a:bodyPr>
          <a:lstStyle/>
          <a:p>
            <a:r>
              <a:rPr lang="en-US" dirty="0">
                <a:solidFill>
                  <a:schemeClr val="tx1"/>
                </a:solidFill>
              </a:rPr>
              <a:t>Empower hybrid workers with collaborative mind-mapping apps in Teams</a:t>
            </a:r>
          </a:p>
        </p:txBody>
      </p:sp>
      <p:pic>
        <p:nvPicPr>
          <p:cNvPr id="14" name="Picture 13">
            <a:extLst>
              <a:ext uri="{FF2B5EF4-FFF2-40B4-BE49-F238E27FC236}">
                <a16:creationId xmlns:a16="http://schemas.microsoft.com/office/drawing/2014/main" id="{D5B63F79-7916-68E5-D6FB-6E72EC92B589}"/>
              </a:ext>
            </a:extLst>
          </p:cNvPr>
          <p:cNvPicPr>
            <a:picLocks noChangeAspect="1"/>
          </p:cNvPicPr>
          <p:nvPr/>
        </p:nvPicPr>
        <p:blipFill rotWithShape="1">
          <a:blip r:embed="rId3"/>
          <a:srcRect t="8887" r="50849" b="5793"/>
          <a:stretch/>
        </p:blipFill>
        <p:spPr>
          <a:xfrm>
            <a:off x="608754" y="1704437"/>
            <a:ext cx="5667759" cy="2485396"/>
          </a:xfrm>
          <a:prstGeom prst="rect">
            <a:avLst/>
          </a:prstGeom>
        </p:spPr>
      </p:pic>
      <p:pic>
        <p:nvPicPr>
          <p:cNvPr id="15" name="Picture 2" descr="What Is Microsoft 365?">
            <a:extLst>
              <a:ext uri="{FF2B5EF4-FFF2-40B4-BE49-F238E27FC236}">
                <a16:creationId xmlns:a16="http://schemas.microsoft.com/office/drawing/2014/main" id="{2293794A-30CD-97BF-2BF3-0CF301C86A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622" b="32316"/>
          <a:stretch/>
        </p:blipFill>
        <p:spPr bwMode="auto">
          <a:xfrm>
            <a:off x="9334500" y="0"/>
            <a:ext cx="2857500" cy="577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47518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45B44A-5D11-AF4D-A312-AC32F580C6A8}"/>
              </a:ext>
            </a:extLst>
          </p:cNvPr>
          <p:cNvSpPr>
            <a:spLocks noGrp="1"/>
          </p:cNvSpPr>
          <p:nvPr>
            <p:ph type="title"/>
          </p:nvPr>
        </p:nvSpPr>
        <p:spPr>
          <a:xfrm>
            <a:off x="603505" y="2731109"/>
            <a:ext cx="8504636" cy="1107996"/>
          </a:xfrm>
        </p:spPr>
        <p:txBody>
          <a:bodyPr/>
          <a:lstStyle/>
          <a:p>
            <a:r>
              <a:rPr lang="en-US" dirty="0"/>
              <a:t>See it in action: </a:t>
            </a:r>
            <a:br>
              <a:rPr lang="en-US" dirty="0"/>
            </a:br>
            <a:r>
              <a:rPr lang="en-US" dirty="0"/>
              <a:t>MindGenius Online in Teams</a:t>
            </a:r>
          </a:p>
        </p:txBody>
      </p:sp>
      <p:pic>
        <p:nvPicPr>
          <p:cNvPr id="16" name="Picture Placeholder 15">
            <a:extLst>
              <a:ext uri="{FF2B5EF4-FFF2-40B4-BE49-F238E27FC236}">
                <a16:creationId xmlns:a16="http://schemas.microsoft.com/office/drawing/2014/main" id="{AA2B84F9-9CE1-C244-98ED-99A36E08397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2607" r="12607"/>
          <a:stretch>
            <a:fillRect/>
          </a:stretch>
        </p:blipFill>
        <p:spPr>
          <a:prstGeom prst="ellipse">
            <a:avLst/>
          </a:prstGeom>
          <a:effectLst>
            <a:outerShdw blurRad="254000" algn="tl" rotWithShape="0">
              <a:prstClr val="black">
                <a:alpha val="30000"/>
              </a:prstClr>
            </a:outerShdw>
          </a:effectLst>
        </p:spPr>
      </p:pic>
    </p:spTree>
    <p:extLst>
      <p:ext uri="{BB962C8B-B14F-4D97-AF65-F5344CB8AC3E}">
        <p14:creationId xmlns:p14="http://schemas.microsoft.com/office/powerpoint/2010/main" val="339749730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D6AFD1A-593A-3140-9469-43E45A1DBFED}"/>
              </a:ext>
            </a:extLst>
          </p:cNvPr>
          <p:cNvSpPr/>
          <p:nvPr/>
        </p:nvSpPr>
        <p:spPr bwMode="auto">
          <a:xfrm>
            <a:off x="647304" y="2296859"/>
            <a:ext cx="4971848" cy="4115091"/>
          </a:xfrm>
          <a:prstGeom prst="roundRect">
            <a:avLst>
              <a:gd name="adj" fmla="val 2545"/>
            </a:avLst>
          </a:prstGeom>
          <a:solidFill>
            <a:srgbClr val="BEC1E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Text Placeholder 2">
            <a:extLst>
              <a:ext uri="{FF2B5EF4-FFF2-40B4-BE49-F238E27FC236}">
                <a16:creationId xmlns:a16="http://schemas.microsoft.com/office/drawing/2014/main" id="{93AD8A54-7F9C-3449-9010-A186B4EDE5CB}"/>
              </a:ext>
            </a:extLst>
          </p:cNvPr>
          <p:cNvSpPr txBox="1">
            <a:spLocks/>
          </p:cNvSpPr>
          <p:nvPr/>
        </p:nvSpPr>
        <p:spPr>
          <a:xfrm>
            <a:off x="834872" y="3020586"/>
            <a:ext cx="4084353" cy="2369880"/>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r>
              <a:rPr lang="en-US" sz="1800" dirty="0"/>
              <a:t>To complete business objectives that are simply not possible to achieve when constrained by people, cost or time</a:t>
            </a:r>
          </a:p>
          <a:p>
            <a:pPr>
              <a:spcBef>
                <a:spcPts val="1200"/>
              </a:spcBef>
            </a:pPr>
            <a:r>
              <a:rPr lang="en-US" sz="1800" dirty="0"/>
              <a:t>Improve communication within remote workers as 88% struggle with miscommunication or inconsistent practice</a:t>
            </a:r>
          </a:p>
        </p:txBody>
      </p:sp>
      <p:sp>
        <p:nvSpPr>
          <p:cNvPr id="2" name="Title 1">
            <a:extLst>
              <a:ext uri="{FF2B5EF4-FFF2-40B4-BE49-F238E27FC236}">
                <a16:creationId xmlns:a16="http://schemas.microsoft.com/office/drawing/2014/main" id="{505C2A19-5D51-484C-BFB9-05BF63A70DF8}"/>
              </a:ext>
            </a:extLst>
          </p:cNvPr>
          <p:cNvSpPr>
            <a:spLocks noGrp="1"/>
          </p:cNvSpPr>
          <p:nvPr>
            <p:ph type="title"/>
          </p:nvPr>
        </p:nvSpPr>
        <p:spPr>
          <a:xfrm>
            <a:off x="588963" y="509588"/>
            <a:ext cx="4663261" cy="1292662"/>
          </a:xfrm>
        </p:spPr>
        <p:txBody>
          <a:bodyPr/>
          <a:lstStyle/>
          <a:p>
            <a:r>
              <a:rPr lang="en-US" dirty="0"/>
              <a:t>Managing Artificial Intelligence within NHS Universities</a:t>
            </a:r>
          </a:p>
        </p:txBody>
      </p:sp>
      <p:sp>
        <p:nvSpPr>
          <p:cNvPr id="5" name="TextBox 4">
            <a:extLst>
              <a:ext uri="{FF2B5EF4-FFF2-40B4-BE49-F238E27FC236}">
                <a16:creationId xmlns:a16="http://schemas.microsoft.com/office/drawing/2014/main" id="{263B7D1F-D299-48A9-95FF-E20F0EF9CC66}"/>
              </a:ext>
            </a:extLst>
          </p:cNvPr>
          <p:cNvSpPr txBox="1"/>
          <p:nvPr/>
        </p:nvSpPr>
        <p:spPr>
          <a:xfrm>
            <a:off x="6666551" y="5390466"/>
            <a:ext cx="4696642" cy="923330"/>
          </a:xfrm>
          <a:prstGeom prst="rect">
            <a:avLst/>
          </a:prstGeom>
          <a:noFill/>
        </p:spPr>
        <p:txBody>
          <a:bodyPr wrap="square">
            <a:spAutoFit/>
          </a:bodyPr>
          <a:lstStyle/>
          <a:p>
            <a:endParaRPr lang="en-US" dirty="0">
              <a:latin typeface="Montserrat" panose="00000500000000000000" pitchFamily="2" charset="0"/>
            </a:endParaRPr>
          </a:p>
          <a:p>
            <a:r>
              <a:rPr lang="en-US" b="0" i="0" dirty="0">
                <a:effectLst/>
                <a:latin typeface="Montserrat" panose="00000500000000000000" pitchFamily="2" charset="0"/>
              </a:rPr>
              <a:t>Danny </a:t>
            </a:r>
            <a:r>
              <a:rPr lang="en-US" b="0" i="0" dirty="0" err="1">
                <a:effectLst/>
                <a:latin typeface="Montserrat" panose="00000500000000000000" pitchFamily="2" charset="0"/>
              </a:rPr>
              <a:t>Ruta</a:t>
            </a:r>
            <a:r>
              <a:rPr lang="en-US" b="0" i="0" dirty="0">
                <a:effectLst/>
                <a:latin typeface="Montserrat" panose="00000500000000000000" pitchFamily="2" charset="0"/>
              </a:rPr>
              <a:t> </a:t>
            </a:r>
          </a:p>
          <a:p>
            <a:r>
              <a:rPr lang="en-US" b="0" i="0" dirty="0">
                <a:effectLst/>
                <a:latin typeface="Montserrat" panose="00000500000000000000" pitchFamily="2" charset="0"/>
              </a:rPr>
              <a:t>A1 Clinical Lead – Guys Cancer</a:t>
            </a:r>
            <a:endParaRPr lang="en-US" dirty="0"/>
          </a:p>
        </p:txBody>
      </p:sp>
      <p:grpSp>
        <p:nvGrpSpPr>
          <p:cNvPr id="41" name="Group 40">
            <a:extLst>
              <a:ext uri="{FF2B5EF4-FFF2-40B4-BE49-F238E27FC236}">
                <a16:creationId xmlns:a16="http://schemas.microsoft.com/office/drawing/2014/main" id="{FA16721A-2CF7-7542-89BF-4C3A43D437AC}"/>
              </a:ext>
            </a:extLst>
          </p:cNvPr>
          <p:cNvGrpSpPr/>
          <p:nvPr/>
        </p:nvGrpSpPr>
        <p:grpSpPr>
          <a:xfrm>
            <a:off x="647304" y="2296860"/>
            <a:ext cx="4971848" cy="539262"/>
            <a:chOff x="647304" y="2296860"/>
            <a:chExt cx="4971848" cy="539262"/>
          </a:xfrm>
        </p:grpSpPr>
        <p:grpSp>
          <p:nvGrpSpPr>
            <p:cNvPr id="16" name="Group 15">
              <a:extLst>
                <a:ext uri="{FF2B5EF4-FFF2-40B4-BE49-F238E27FC236}">
                  <a16:creationId xmlns:a16="http://schemas.microsoft.com/office/drawing/2014/main" id="{6CD18AE1-0F0B-1B47-BFE8-6893BBAB6312}"/>
                </a:ext>
              </a:extLst>
            </p:cNvPr>
            <p:cNvGrpSpPr/>
            <p:nvPr/>
          </p:nvGrpSpPr>
          <p:grpSpPr>
            <a:xfrm>
              <a:off x="647304" y="2296860"/>
              <a:ext cx="4971848" cy="539262"/>
              <a:chOff x="6727783" y="1875692"/>
              <a:chExt cx="4971848" cy="539262"/>
            </a:xfrm>
          </p:grpSpPr>
          <p:sp>
            <p:nvSpPr>
              <p:cNvPr id="23" name="Rounded Rectangle 22">
                <a:extLst>
                  <a:ext uri="{FF2B5EF4-FFF2-40B4-BE49-F238E27FC236}">
                    <a16:creationId xmlns:a16="http://schemas.microsoft.com/office/drawing/2014/main" id="{F5E50418-DC70-1040-A3CE-8FE5130D4778}"/>
                  </a:ext>
                </a:extLst>
              </p:cNvPr>
              <p:cNvSpPr/>
              <p:nvPr/>
            </p:nvSpPr>
            <p:spPr bwMode="auto">
              <a:xfrm>
                <a:off x="6727783" y="1875692"/>
                <a:ext cx="4971848" cy="539262"/>
              </a:xfrm>
              <a:prstGeom prst="roundRect">
                <a:avLst>
                  <a:gd name="adj" fmla="val 9018"/>
                </a:avLst>
              </a:prstGeom>
              <a:solidFill>
                <a:schemeClr val="bg1"/>
              </a:solidFill>
              <a:ln>
                <a:noFill/>
                <a:headEnd type="none" w="med" len="med"/>
                <a:tailEnd type="none" w="med" len="med"/>
              </a:ln>
              <a:effectLst>
                <a:outerShdw blurRad="1905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4" name="Rectangle 23">
                <a:extLst>
                  <a:ext uri="{FF2B5EF4-FFF2-40B4-BE49-F238E27FC236}">
                    <a16:creationId xmlns:a16="http://schemas.microsoft.com/office/drawing/2014/main" id="{EE860A38-A90E-5448-9278-D024D5495D30}"/>
                  </a:ext>
                </a:extLst>
              </p:cNvPr>
              <p:cNvSpPr/>
              <p:nvPr/>
            </p:nvSpPr>
            <p:spPr>
              <a:xfrm>
                <a:off x="6915352" y="1991434"/>
                <a:ext cx="820417" cy="307777"/>
              </a:xfrm>
              <a:prstGeom prst="rect">
                <a:avLst/>
              </a:prstGeom>
            </p:spPr>
            <p:txBody>
              <a:bodyPr wrap="none" lIns="0" tIns="0" rIns="0" bIns="0">
                <a:spAutoFit/>
              </a:bodyPr>
              <a:lstStyle/>
              <a:p>
                <a:r>
                  <a:rPr lang="en-US" sz="2000" b="1">
                    <a:solidFill>
                      <a:srgbClr val="4850B5"/>
                    </a:solidFill>
                    <a:latin typeface="+mj-lt"/>
                  </a:rPr>
                  <a:t>Results</a:t>
                </a:r>
              </a:p>
            </p:txBody>
          </p:sp>
        </p:grpSp>
        <p:sp>
          <p:nvSpPr>
            <p:cNvPr id="29" name="Freeform 37">
              <a:extLst>
                <a:ext uri="{FF2B5EF4-FFF2-40B4-BE49-F238E27FC236}">
                  <a16:creationId xmlns:a16="http://schemas.microsoft.com/office/drawing/2014/main" id="{9D3D7A0A-5610-7548-BB05-586138C51461}"/>
                </a:ext>
              </a:extLst>
            </p:cNvPr>
            <p:cNvSpPr>
              <a:spLocks noEditPoints="1"/>
            </p:cNvSpPr>
            <p:nvPr/>
          </p:nvSpPr>
          <p:spPr bwMode="auto">
            <a:xfrm>
              <a:off x="5160083" y="2396453"/>
              <a:ext cx="323926" cy="323926"/>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solidFill>
              <a:srgbClr val="4850B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103BF7B8-8BF5-B551-1F1E-8C942BC38E64}"/>
              </a:ext>
            </a:extLst>
          </p:cNvPr>
          <p:cNvSpPr txBox="1"/>
          <p:nvPr/>
        </p:nvSpPr>
        <p:spPr>
          <a:xfrm>
            <a:off x="6626524" y="826792"/>
            <a:ext cx="4918172" cy="3416320"/>
          </a:xfrm>
          <a:prstGeom prst="rect">
            <a:avLst/>
          </a:prstGeom>
          <a:noFill/>
        </p:spPr>
        <p:txBody>
          <a:bodyPr wrap="square">
            <a:spAutoFit/>
          </a:bodyPr>
          <a:lstStyle/>
          <a:p>
            <a:r>
              <a:rPr lang="en-US" b="0" i="1" dirty="0">
                <a:solidFill>
                  <a:srgbClr val="201F1E"/>
                </a:solidFill>
                <a:effectLst/>
                <a:latin typeface="Montserrat" panose="00000500000000000000" pitchFamily="2" charset="0"/>
              </a:rPr>
              <a:t>“</a:t>
            </a:r>
            <a:r>
              <a:rPr lang="en-US" b="0" i="1" dirty="0">
                <a:solidFill>
                  <a:srgbClr val="000000"/>
                </a:solidFill>
                <a:effectLst/>
                <a:latin typeface="Montserrat" panose="00000500000000000000" pitchFamily="2" charset="0"/>
              </a:rPr>
              <a:t>We are using MindGenius Online to allow collaboration on a £850,000, two year artificial intelligence project involving NHS, University’s and industry partners located across the UK. MindGenius </a:t>
            </a:r>
            <a:r>
              <a:rPr lang="en-US" b="0" i="1" dirty="0" err="1">
                <a:solidFill>
                  <a:srgbClr val="000000"/>
                </a:solidFill>
                <a:effectLst/>
                <a:latin typeface="Montserrat" panose="00000500000000000000" pitchFamily="2" charset="0"/>
              </a:rPr>
              <a:t>Online’s</a:t>
            </a:r>
            <a:r>
              <a:rPr lang="en-US" b="0" i="1" dirty="0">
                <a:solidFill>
                  <a:srgbClr val="000000"/>
                </a:solidFill>
                <a:effectLst/>
                <a:latin typeface="Montserrat" panose="00000500000000000000" pitchFamily="2" charset="0"/>
              </a:rPr>
              <a:t> ability to switch views between </a:t>
            </a:r>
            <a:r>
              <a:rPr lang="en-US" b="0" i="1" dirty="0" err="1">
                <a:solidFill>
                  <a:srgbClr val="000000"/>
                </a:solidFill>
                <a:effectLst/>
                <a:latin typeface="Montserrat" panose="00000500000000000000" pitchFamily="2" charset="0"/>
              </a:rPr>
              <a:t>mindmap</a:t>
            </a:r>
            <a:r>
              <a:rPr lang="en-US" b="0" i="1" dirty="0">
                <a:solidFill>
                  <a:srgbClr val="000000"/>
                </a:solidFill>
                <a:effectLst/>
                <a:latin typeface="Montserrat" panose="00000500000000000000" pitchFamily="2" charset="0"/>
              </a:rPr>
              <a:t>, </a:t>
            </a:r>
            <a:r>
              <a:rPr lang="en-US" b="0" i="1" dirty="0" err="1">
                <a:solidFill>
                  <a:srgbClr val="000000"/>
                </a:solidFill>
                <a:effectLst/>
                <a:latin typeface="Montserrat" panose="00000500000000000000" pitchFamily="2" charset="0"/>
              </a:rPr>
              <a:t>taskboard</a:t>
            </a:r>
            <a:r>
              <a:rPr lang="en-US" b="0" i="1" dirty="0">
                <a:solidFill>
                  <a:srgbClr val="000000"/>
                </a:solidFill>
                <a:effectLst/>
                <a:latin typeface="Montserrat" panose="00000500000000000000" pitchFamily="2" charset="0"/>
              </a:rPr>
              <a:t> and GANTT timeline has impressed many of the partners involved, and has clearly won over new admirers used to more expensive solutions with less functionality.”</a:t>
            </a:r>
            <a:endParaRPr lang="en-US" dirty="0"/>
          </a:p>
        </p:txBody>
      </p:sp>
      <p:sp>
        <p:nvSpPr>
          <p:cNvPr id="4" name="Footer Placeholder 3">
            <a:extLst>
              <a:ext uri="{FF2B5EF4-FFF2-40B4-BE49-F238E27FC236}">
                <a16:creationId xmlns:a16="http://schemas.microsoft.com/office/drawing/2014/main" id="{D26BCFE5-305A-DCDA-4423-83F6576C0088}"/>
              </a:ext>
            </a:extLst>
          </p:cNvPr>
          <p:cNvSpPr>
            <a:spLocks noGrp="1"/>
          </p:cNvSpPr>
          <p:nvPr>
            <p:ph type="ftr" sz="quarter" idx="3"/>
          </p:nvPr>
        </p:nvSpPr>
        <p:spPr/>
        <p:txBody>
          <a:bodyPr/>
          <a:lstStyle/>
          <a:p>
            <a:r>
              <a:rPr lang="en-US" dirty="0"/>
              <a:t>Workplace Insight "Remote Workers Endure Poor Communications and Working Practices"                                                                                                                                  Microsoft 365 </a:t>
            </a:r>
          </a:p>
        </p:txBody>
      </p:sp>
      <p:pic>
        <p:nvPicPr>
          <p:cNvPr id="1026" name="Picture 2" descr="Image result for danny ruta">
            <a:extLst>
              <a:ext uri="{FF2B5EF4-FFF2-40B4-BE49-F238E27FC236}">
                <a16:creationId xmlns:a16="http://schemas.microsoft.com/office/drawing/2014/main" id="{C647012C-1720-A6B5-E550-46BECB4A9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2458" y="3956667"/>
            <a:ext cx="2524125"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05056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0">
            <a:extLst>
              <a:ext uri="{FF2B5EF4-FFF2-40B4-BE49-F238E27FC236}">
                <a16:creationId xmlns:a16="http://schemas.microsoft.com/office/drawing/2014/main" id="{09783537-1D6C-4FA5-AA2A-D23A6377E606}"/>
              </a:ext>
            </a:extLst>
          </p:cNvPr>
          <p:cNvSpPr/>
          <p:nvPr/>
        </p:nvSpPr>
        <p:spPr bwMode="auto">
          <a:xfrm>
            <a:off x="3304133" y="437992"/>
            <a:ext cx="8583067" cy="5853226"/>
          </a:xfrm>
          <a:prstGeom prst="roundRect">
            <a:avLst>
              <a:gd name="adj" fmla="val 2545"/>
            </a:avLst>
          </a:prstGeom>
          <a:solidFill>
            <a:srgbClr val="BEC1E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extBox 1">
            <a:extLst>
              <a:ext uri="{FF2B5EF4-FFF2-40B4-BE49-F238E27FC236}">
                <a16:creationId xmlns:a16="http://schemas.microsoft.com/office/drawing/2014/main" id="{FEE437F9-E733-41F0-8512-039270A1D943}"/>
              </a:ext>
            </a:extLst>
          </p:cNvPr>
          <p:cNvSpPr txBox="1"/>
          <p:nvPr/>
        </p:nvSpPr>
        <p:spPr>
          <a:xfrm>
            <a:off x="5157926" y="3083626"/>
            <a:ext cx="5009603" cy="276999"/>
          </a:xfrm>
          <a:prstGeom prst="rect">
            <a:avLst/>
          </a:prstGeom>
          <a:noFill/>
        </p:spPr>
        <p:txBody>
          <a:bodyPr wrap="square" lIns="0" tIns="0" rIns="0" bIns="0" rtlCol="0">
            <a:spAutoFit/>
          </a:bodyPr>
          <a:lstStyle/>
          <a:p>
            <a:r>
              <a:rPr lang="en-GB" sz="1800" u="sng" dirty="0">
                <a:solidFill>
                  <a:srgbClr val="000000"/>
                </a:solidFill>
                <a:effectLst/>
                <a:latin typeface="Calibri" panose="020F0502020204030204" pitchFamily="34" charset="0"/>
                <a:ea typeface="Times New Roman" panose="02020603050405020304" pitchFamily="18" charset="0"/>
                <a:hlinkClick r:id="rId3"/>
              </a:rPr>
              <a:t>https://www.youtube.com/watch?v=SGQaCqiZTf8</a:t>
            </a:r>
            <a:endParaRPr lang="en-GB" sz="1800" dirty="0">
              <a:effectLst/>
              <a:latin typeface="Calibri" panose="020F0502020204030204" pitchFamily="34" charset="0"/>
              <a:ea typeface="Calibri" panose="020F0502020204030204" pitchFamily="34" charset="0"/>
            </a:endParaRPr>
          </a:p>
        </p:txBody>
      </p:sp>
      <p:sp>
        <p:nvSpPr>
          <p:cNvPr id="13" name="Title 1">
            <a:extLst>
              <a:ext uri="{FF2B5EF4-FFF2-40B4-BE49-F238E27FC236}">
                <a16:creationId xmlns:a16="http://schemas.microsoft.com/office/drawing/2014/main" id="{EF4D52A3-7046-8CD3-6DF4-8B6B6C16647C}"/>
              </a:ext>
            </a:extLst>
          </p:cNvPr>
          <p:cNvSpPr txBox="1">
            <a:spLocks/>
          </p:cNvSpPr>
          <p:nvPr/>
        </p:nvSpPr>
        <p:spPr bwMode="white">
          <a:xfrm>
            <a:off x="477063" y="910842"/>
            <a:ext cx="2688759" cy="738664"/>
          </a:xfrm>
          <a:prstGeom prst="rect">
            <a:avLst/>
          </a:prstGeom>
          <a:noFill/>
        </p:spPr>
        <p:txBody>
          <a:bodyPr vert="horz" wrap="square" lIns="0" tIns="0" rIns="0" bIns="0" rtlCol="0" anchor="b" anchorCtr="0">
            <a:spAutoFit/>
          </a:bodyPr>
          <a:lstStyle>
            <a:lvl1pPr algn="l" defTabSz="932753" rtl="0" eaLnBrk="1" latinLnBrk="0" hangingPunct="1">
              <a:lnSpc>
                <a:spcPct val="100000"/>
              </a:lnSpc>
              <a:spcBef>
                <a:spcPct val="0"/>
              </a:spcBef>
              <a:buNone/>
              <a:defRPr lang="en-US" sz="3600" b="0" kern="1200" cap="none" spc="-50" baseline="0">
                <a:ln w="3175">
                  <a:noFill/>
                </a:ln>
                <a:gradFill>
                  <a:gsLst>
                    <a:gs pos="53365">
                      <a:srgbClr val="FFFFFF"/>
                    </a:gs>
                    <a:gs pos="21764">
                      <a:srgbClr val="FFFFFF"/>
                    </a:gs>
                  </a:gsLst>
                  <a:lin ang="5400000" scaled="0"/>
                </a:gradFill>
                <a:effectLst/>
                <a:latin typeface="+mj-lt"/>
                <a:ea typeface="+mn-ea"/>
                <a:cs typeface="Segoe UI" panose="020B0502040204020203" pitchFamily="34" charset="0"/>
              </a:defRPr>
            </a:lvl1pPr>
          </a:lstStyle>
          <a:p>
            <a:pPr marL="0" marR="0" lvl="0" indent="0" algn="l" defTabSz="932753"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dirty="0">
                <a:ln w="3175">
                  <a:noFill/>
                </a:ln>
                <a:solidFill>
                  <a:srgbClr val="524EAB"/>
                </a:solidFill>
                <a:effectLst/>
                <a:uLnTx/>
                <a:uFillTx/>
                <a:latin typeface="Segoe UI Semibold"/>
                <a:ea typeface="+mn-ea"/>
                <a:cs typeface="Segoe UI" panose="020B0502040204020203" pitchFamily="34" charset="0"/>
              </a:rPr>
              <a:t>MindGenius Online for Microsoft Teams</a:t>
            </a:r>
          </a:p>
        </p:txBody>
      </p:sp>
      <p:sp>
        <p:nvSpPr>
          <p:cNvPr id="25" name="Picture Placeholder 10">
            <a:extLst>
              <a:ext uri="{FF2B5EF4-FFF2-40B4-BE49-F238E27FC236}">
                <a16:creationId xmlns:a16="http://schemas.microsoft.com/office/drawing/2014/main" id="{84704FFA-744B-BC8B-08FD-3B63C27B36D0}"/>
              </a:ext>
            </a:extLst>
          </p:cNvPr>
          <p:cNvSpPr txBox="1">
            <a:spLocks/>
          </p:cNvSpPr>
          <p:nvPr/>
        </p:nvSpPr>
        <p:spPr>
          <a:xfrm>
            <a:off x="2534097" y="-3205960"/>
            <a:ext cx="45719" cy="45719"/>
          </a:xfrm>
          <a:prstGeom prst="rect">
            <a:avLst/>
          </a:prstGeom>
          <a:solidFill>
            <a:srgbClr val="FF33CC"/>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Segoe UI"/>
                <a:ea typeface="+mn-ea"/>
                <a:cs typeface="+mn-cs"/>
              </a:rPr>
              <a:t>Insert partner logo</a:t>
            </a:r>
          </a:p>
        </p:txBody>
      </p:sp>
      <p:pic>
        <p:nvPicPr>
          <p:cNvPr id="1026" name="Picture 2">
            <a:extLst>
              <a:ext uri="{FF2B5EF4-FFF2-40B4-BE49-F238E27FC236}">
                <a16:creationId xmlns:a16="http://schemas.microsoft.com/office/drawing/2014/main" id="{0A38DBAD-FD99-DC43-CF70-544B9C1018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063" y="415441"/>
            <a:ext cx="1046370" cy="172651"/>
          </a:xfrm>
          <a:prstGeom prst="rect">
            <a:avLst/>
          </a:prstGeom>
          <a:noFill/>
          <a:extLst>
            <a:ext uri="{909E8E84-426E-40DD-AFC4-6F175D3DCCD1}">
              <a14:hiddenFill xmlns:a14="http://schemas.microsoft.com/office/drawing/2010/main">
                <a:solidFill>
                  <a:srgbClr val="FFFFFF"/>
                </a:solidFill>
              </a14:hiddenFill>
            </a:ext>
          </a:extLst>
        </p:spPr>
      </p:pic>
      <p:sp>
        <p:nvSpPr>
          <p:cNvPr id="26" name="Text Placeholder 2">
            <a:extLst>
              <a:ext uri="{FF2B5EF4-FFF2-40B4-BE49-F238E27FC236}">
                <a16:creationId xmlns:a16="http://schemas.microsoft.com/office/drawing/2014/main" id="{77D05993-5D71-C25C-C4E7-A3434AC6D0A2}"/>
              </a:ext>
            </a:extLst>
          </p:cNvPr>
          <p:cNvSpPr txBox="1">
            <a:spLocks/>
          </p:cNvSpPr>
          <p:nvPr/>
        </p:nvSpPr>
        <p:spPr>
          <a:xfrm>
            <a:off x="1144027" y="1873239"/>
            <a:ext cx="1162461" cy="307777"/>
          </a:xfrm>
          <a:prstGeom prst="rect">
            <a:avLst/>
          </a:prstGeom>
        </p:spPr>
        <p:txBody>
          <a:bodyPr vert="horz" wrap="square" lIns="0" tIns="0" rIns="0" bIns="0" rtlCol="0" anchor="ctr" anchorCtr="0">
            <a:noAutofit/>
          </a:bodyPr>
          <a:lstStyle>
            <a:lvl1pPr marL="0" marR="0" indent="0" algn="ctr" defTabSz="932753"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3" rtl="0" eaLnBrk="1" fontAlgn="auto" latinLnBrk="0" hangingPunct="1">
              <a:lnSpc>
                <a:spcPct val="100000"/>
              </a:lnSpc>
              <a:spcBef>
                <a:spcPts val="0"/>
              </a:spcBef>
              <a:spcAft>
                <a:spcPts val="20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prstClr val="black"/>
                </a:solidFill>
                <a:effectLst/>
                <a:uLnTx/>
                <a:uFillTx/>
                <a:latin typeface="Segoe UI Semibold"/>
                <a:ea typeface="+mn-ea"/>
                <a:cs typeface="Segoe UI Semilight" panose="020B0402040204020203" pitchFamily="34" charset="0"/>
              </a:rPr>
              <a:t>Personas in this demo</a:t>
            </a:r>
          </a:p>
        </p:txBody>
      </p:sp>
      <p:grpSp>
        <p:nvGrpSpPr>
          <p:cNvPr id="35" name="Group 34">
            <a:extLst>
              <a:ext uri="{FF2B5EF4-FFF2-40B4-BE49-F238E27FC236}">
                <a16:creationId xmlns:a16="http://schemas.microsoft.com/office/drawing/2014/main" id="{180D0226-71FF-74F5-910D-07C29428855A}"/>
              </a:ext>
            </a:extLst>
          </p:cNvPr>
          <p:cNvGrpSpPr/>
          <p:nvPr/>
        </p:nvGrpSpPr>
        <p:grpSpPr>
          <a:xfrm>
            <a:off x="416392" y="1780037"/>
            <a:ext cx="528653" cy="528653"/>
            <a:chOff x="437365" y="1822661"/>
            <a:chExt cx="1086068" cy="1086068"/>
          </a:xfrm>
        </p:grpSpPr>
        <p:sp>
          <p:nvSpPr>
            <p:cNvPr id="27" name="Oval 26">
              <a:extLst>
                <a:ext uri="{FF2B5EF4-FFF2-40B4-BE49-F238E27FC236}">
                  <a16:creationId xmlns:a16="http://schemas.microsoft.com/office/drawing/2014/main" id="{B8669DFA-13DF-C8A9-33AD-FA6CC678F9AF}"/>
                </a:ext>
                <a:ext uri="{C183D7F6-B498-43B3-948B-1728B52AA6E4}">
                  <adec:decorative xmlns:adec="http://schemas.microsoft.com/office/drawing/2017/decorative" val="1"/>
                </a:ext>
              </a:extLst>
            </p:cNvPr>
            <p:cNvSpPr/>
            <p:nvPr/>
          </p:nvSpPr>
          <p:spPr bwMode="auto">
            <a:xfrm>
              <a:off x="437365" y="1822661"/>
              <a:ext cx="1086068" cy="1086068"/>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8" name="Group 117">
              <a:extLst>
                <a:ext uri="{FF2B5EF4-FFF2-40B4-BE49-F238E27FC236}">
                  <a16:creationId xmlns:a16="http://schemas.microsoft.com/office/drawing/2014/main" id="{B8606660-1C3E-93AD-C081-1343C8C18605}"/>
                </a:ext>
              </a:extLst>
            </p:cNvPr>
            <p:cNvGrpSpPr>
              <a:grpSpLocks noChangeAspect="1"/>
            </p:cNvGrpSpPr>
            <p:nvPr/>
          </p:nvGrpSpPr>
          <p:grpSpPr bwMode="auto">
            <a:xfrm>
              <a:off x="724869" y="2111132"/>
              <a:ext cx="511058" cy="509124"/>
              <a:chOff x="5002" y="1446"/>
              <a:chExt cx="264" cy="263"/>
            </a:xfrm>
          </p:grpSpPr>
          <p:sp>
            <p:nvSpPr>
              <p:cNvPr id="29" name="Freeform 118">
                <a:extLst>
                  <a:ext uri="{FF2B5EF4-FFF2-40B4-BE49-F238E27FC236}">
                    <a16:creationId xmlns:a16="http://schemas.microsoft.com/office/drawing/2014/main" id="{78D71889-40A7-F722-BB0D-54F621960183}"/>
                  </a:ext>
                </a:extLst>
              </p:cNvPr>
              <p:cNvSpPr>
                <a:spLocks/>
              </p:cNvSpPr>
              <p:nvPr/>
            </p:nvSpPr>
            <p:spPr bwMode="auto">
              <a:xfrm>
                <a:off x="5002" y="1446"/>
                <a:ext cx="66" cy="65"/>
              </a:xfrm>
              <a:custGeom>
                <a:avLst/>
                <a:gdLst>
                  <a:gd name="T0" fmla="*/ 0 w 106"/>
                  <a:gd name="T1" fmla="*/ 0 h 105"/>
                  <a:gd name="T2" fmla="*/ 0 w 106"/>
                  <a:gd name="T3" fmla="*/ 0 h 105"/>
                  <a:gd name="T4" fmla="*/ 0 w 106"/>
                  <a:gd name="T5" fmla="*/ 105 h 105"/>
                  <a:gd name="T6" fmla="*/ 26 w 106"/>
                  <a:gd name="T7" fmla="*/ 105 h 105"/>
                  <a:gd name="T8" fmla="*/ 26 w 106"/>
                  <a:gd name="T9" fmla="*/ 26 h 105"/>
                  <a:gd name="T10" fmla="*/ 106 w 106"/>
                  <a:gd name="T11" fmla="*/ 26 h 105"/>
                  <a:gd name="T12" fmla="*/ 106 w 106"/>
                  <a:gd name="T13" fmla="*/ 0 h 105"/>
                  <a:gd name="T14" fmla="*/ 0 w 106"/>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5">
                    <a:moveTo>
                      <a:pt x="0" y="0"/>
                    </a:moveTo>
                    <a:lnTo>
                      <a:pt x="0" y="0"/>
                    </a:lnTo>
                    <a:lnTo>
                      <a:pt x="0" y="105"/>
                    </a:lnTo>
                    <a:lnTo>
                      <a:pt x="26" y="105"/>
                    </a:lnTo>
                    <a:lnTo>
                      <a:pt x="26" y="26"/>
                    </a:lnTo>
                    <a:lnTo>
                      <a:pt x="106" y="26"/>
                    </a:lnTo>
                    <a:lnTo>
                      <a:pt x="106" y="0"/>
                    </a:lnTo>
                    <a:lnTo>
                      <a:pt x="0"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0" name="Freeform 119">
                <a:extLst>
                  <a:ext uri="{FF2B5EF4-FFF2-40B4-BE49-F238E27FC236}">
                    <a16:creationId xmlns:a16="http://schemas.microsoft.com/office/drawing/2014/main" id="{C6AFB568-1861-E252-966A-60BBF1420688}"/>
                  </a:ext>
                </a:extLst>
              </p:cNvPr>
              <p:cNvSpPr>
                <a:spLocks/>
              </p:cNvSpPr>
              <p:nvPr/>
            </p:nvSpPr>
            <p:spPr bwMode="auto">
              <a:xfrm>
                <a:off x="5002" y="1644"/>
                <a:ext cx="66" cy="65"/>
              </a:xfrm>
              <a:custGeom>
                <a:avLst/>
                <a:gdLst>
                  <a:gd name="T0" fmla="*/ 0 w 106"/>
                  <a:gd name="T1" fmla="*/ 0 h 106"/>
                  <a:gd name="T2" fmla="*/ 0 w 106"/>
                  <a:gd name="T3" fmla="*/ 0 h 106"/>
                  <a:gd name="T4" fmla="*/ 0 w 106"/>
                  <a:gd name="T5" fmla="*/ 106 h 106"/>
                  <a:gd name="T6" fmla="*/ 106 w 106"/>
                  <a:gd name="T7" fmla="*/ 106 h 106"/>
                  <a:gd name="T8" fmla="*/ 106 w 106"/>
                  <a:gd name="T9" fmla="*/ 80 h 106"/>
                  <a:gd name="T10" fmla="*/ 26 w 106"/>
                  <a:gd name="T11" fmla="*/ 80 h 106"/>
                  <a:gd name="T12" fmla="*/ 26 w 106"/>
                  <a:gd name="T13" fmla="*/ 0 h 106"/>
                  <a:gd name="T14" fmla="*/ 0 w 106"/>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0" y="0"/>
                    </a:moveTo>
                    <a:lnTo>
                      <a:pt x="0" y="0"/>
                    </a:lnTo>
                    <a:lnTo>
                      <a:pt x="0" y="106"/>
                    </a:lnTo>
                    <a:lnTo>
                      <a:pt x="106" y="106"/>
                    </a:lnTo>
                    <a:lnTo>
                      <a:pt x="106" y="80"/>
                    </a:lnTo>
                    <a:lnTo>
                      <a:pt x="26" y="80"/>
                    </a:lnTo>
                    <a:lnTo>
                      <a:pt x="26" y="0"/>
                    </a:lnTo>
                    <a:lnTo>
                      <a:pt x="0"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1" name="Freeform 120">
                <a:extLst>
                  <a:ext uri="{FF2B5EF4-FFF2-40B4-BE49-F238E27FC236}">
                    <a16:creationId xmlns:a16="http://schemas.microsoft.com/office/drawing/2014/main" id="{289915AA-A3A7-ABC9-C3D4-736E6C7D8553}"/>
                  </a:ext>
                </a:extLst>
              </p:cNvPr>
              <p:cNvSpPr>
                <a:spLocks/>
              </p:cNvSpPr>
              <p:nvPr/>
            </p:nvSpPr>
            <p:spPr bwMode="auto">
              <a:xfrm>
                <a:off x="5201" y="1446"/>
                <a:ext cx="65" cy="65"/>
              </a:xfrm>
              <a:custGeom>
                <a:avLst/>
                <a:gdLst>
                  <a:gd name="T0" fmla="*/ 0 w 106"/>
                  <a:gd name="T1" fmla="*/ 0 h 105"/>
                  <a:gd name="T2" fmla="*/ 0 w 106"/>
                  <a:gd name="T3" fmla="*/ 0 h 105"/>
                  <a:gd name="T4" fmla="*/ 0 w 106"/>
                  <a:gd name="T5" fmla="*/ 26 h 105"/>
                  <a:gd name="T6" fmla="*/ 79 w 106"/>
                  <a:gd name="T7" fmla="*/ 26 h 105"/>
                  <a:gd name="T8" fmla="*/ 79 w 106"/>
                  <a:gd name="T9" fmla="*/ 105 h 105"/>
                  <a:gd name="T10" fmla="*/ 106 w 106"/>
                  <a:gd name="T11" fmla="*/ 105 h 105"/>
                  <a:gd name="T12" fmla="*/ 106 w 106"/>
                  <a:gd name="T13" fmla="*/ 0 h 105"/>
                  <a:gd name="T14" fmla="*/ 0 w 106"/>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5">
                    <a:moveTo>
                      <a:pt x="0" y="0"/>
                    </a:moveTo>
                    <a:lnTo>
                      <a:pt x="0" y="0"/>
                    </a:lnTo>
                    <a:lnTo>
                      <a:pt x="0" y="26"/>
                    </a:lnTo>
                    <a:lnTo>
                      <a:pt x="79" y="26"/>
                    </a:lnTo>
                    <a:lnTo>
                      <a:pt x="79" y="105"/>
                    </a:lnTo>
                    <a:lnTo>
                      <a:pt x="106" y="105"/>
                    </a:lnTo>
                    <a:lnTo>
                      <a:pt x="106" y="0"/>
                    </a:lnTo>
                    <a:lnTo>
                      <a:pt x="0"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2" name="Freeform 121">
                <a:extLst>
                  <a:ext uri="{FF2B5EF4-FFF2-40B4-BE49-F238E27FC236}">
                    <a16:creationId xmlns:a16="http://schemas.microsoft.com/office/drawing/2014/main" id="{2481236E-705D-6EF5-66DE-05F5AB3D15BF}"/>
                  </a:ext>
                </a:extLst>
              </p:cNvPr>
              <p:cNvSpPr>
                <a:spLocks/>
              </p:cNvSpPr>
              <p:nvPr/>
            </p:nvSpPr>
            <p:spPr bwMode="auto">
              <a:xfrm>
                <a:off x="5201" y="1644"/>
                <a:ext cx="65" cy="65"/>
              </a:xfrm>
              <a:custGeom>
                <a:avLst/>
                <a:gdLst>
                  <a:gd name="T0" fmla="*/ 79 w 106"/>
                  <a:gd name="T1" fmla="*/ 0 h 106"/>
                  <a:gd name="T2" fmla="*/ 79 w 106"/>
                  <a:gd name="T3" fmla="*/ 0 h 106"/>
                  <a:gd name="T4" fmla="*/ 79 w 106"/>
                  <a:gd name="T5" fmla="*/ 80 h 106"/>
                  <a:gd name="T6" fmla="*/ 0 w 106"/>
                  <a:gd name="T7" fmla="*/ 80 h 106"/>
                  <a:gd name="T8" fmla="*/ 0 w 106"/>
                  <a:gd name="T9" fmla="*/ 106 h 106"/>
                  <a:gd name="T10" fmla="*/ 106 w 106"/>
                  <a:gd name="T11" fmla="*/ 106 h 106"/>
                  <a:gd name="T12" fmla="*/ 106 w 106"/>
                  <a:gd name="T13" fmla="*/ 0 h 106"/>
                  <a:gd name="T14" fmla="*/ 79 w 106"/>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79" y="0"/>
                    </a:moveTo>
                    <a:lnTo>
                      <a:pt x="79" y="0"/>
                    </a:lnTo>
                    <a:lnTo>
                      <a:pt x="79" y="80"/>
                    </a:lnTo>
                    <a:lnTo>
                      <a:pt x="0" y="80"/>
                    </a:lnTo>
                    <a:lnTo>
                      <a:pt x="0" y="106"/>
                    </a:lnTo>
                    <a:lnTo>
                      <a:pt x="106" y="106"/>
                    </a:lnTo>
                    <a:lnTo>
                      <a:pt x="106" y="0"/>
                    </a:lnTo>
                    <a:lnTo>
                      <a:pt x="79"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3" name="Freeform 122">
                <a:extLst>
                  <a:ext uri="{FF2B5EF4-FFF2-40B4-BE49-F238E27FC236}">
                    <a16:creationId xmlns:a16="http://schemas.microsoft.com/office/drawing/2014/main" id="{18F1812E-237A-CF80-F8CD-88B802FA6384}"/>
                  </a:ext>
                </a:extLst>
              </p:cNvPr>
              <p:cNvSpPr>
                <a:spLocks/>
              </p:cNvSpPr>
              <p:nvPr/>
            </p:nvSpPr>
            <p:spPr bwMode="auto">
              <a:xfrm>
                <a:off x="5100" y="1511"/>
                <a:ext cx="67" cy="67"/>
              </a:xfrm>
              <a:custGeom>
                <a:avLst/>
                <a:gdLst>
                  <a:gd name="T0" fmla="*/ 4 w 108"/>
                  <a:gd name="T1" fmla="*/ 75 h 108"/>
                  <a:gd name="T2" fmla="*/ 4 w 108"/>
                  <a:gd name="T3" fmla="*/ 75 h 108"/>
                  <a:gd name="T4" fmla="*/ 0 w 108"/>
                  <a:gd name="T5" fmla="*/ 54 h 108"/>
                  <a:gd name="T6" fmla="*/ 4 w 108"/>
                  <a:gd name="T7" fmla="*/ 33 h 108"/>
                  <a:gd name="T8" fmla="*/ 16 w 108"/>
                  <a:gd name="T9" fmla="*/ 16 h 108"/>
                  <a:gd name="T10" fmla="*/ 33 w 108"/>
                  <a:gd name="T11" fmla="*/ 4 h 108"/>
                  <a:gd name="T12" fmla="*/ 54 w 108"/>
                  <a:gd name="T13" fmla="*/ 0 h 108"/>
                  <a:gd name="T14" fmla="*/ 75 w 108"/>
                  <a:gd name="T15" fmla="*/ 4 h 108"/>
                  <a:gd name="T16" fmla="*/ 92 w 108"/>
                  <a:gd name="T17" fmla="*/ 16 h 108"/>
                  <a:gd name="T18" fmla="*/ 104 w 108"/>
                  <a:gd name="T19" fmla="*/ 33 h 108"/>
                  <a:gd name="T20" fmla="*/ 108 w 108"/>
                  <a:gd name="T21" fmla="*/ 54 h 108"/>
                  <a:gd name="T22" fmla="*/ 104 w 108"/>
                  <a:gd name="T23" fmla="*/ 75 h 108"/>
                  <a:gd name="T24" fmla="*/ 92 w 108"/>
                  <a:gd name="T25" fmla="*/ 92 h 108"/>
                  <a:gd name="T26" fmla="*/ 75 w 108"/>
                  <a:gd name="T27" fmla="*/ 104 h 108"/>
                  <a:gd name="T28" fmla="*/ 54 w 108"/>
                  <a:gd name="T29" fmla="*/ 108 h 108"/>
                  <a:gd name="T30" fmla="*/ 33 w 108"/>
                  <a:gd name="T31" fmla="*/ 104 h 108"/>
                  <a:gd name="T32" fmla="*/ 16 w 108"/>
                  <a:gd name="T33" fmla="*/ 92 h 108"/>
                  <a:gd name="T34" fmla="*/ 4 w 108"/>
                  <a:gd name="T35" fmla="*/ 7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108">
                    <a:moveTo>
                      <a:pt x="4" y="75"/>
                    </a:moveTo>
                    <a:lnTo>
                      <a:pt x="4" y="75"/>
                    </a:lnTo>
                    <a:cubicBezTo>
                      <a:pt x="1" y="68"/>
                      <a:pt x="0" y="61"/>
                      <a:pt x="0" y="54"/>
                    </a:cubicBezTo>
                    <a:cubicBezTo>
                      <a:pt x="0" y="46"/>
                      <a:pt x="1" y="39"/>
                      <a:pt x="4" y="33"/>
                    </a:cubicBezTo>
                    <a:cubicBezTo>
                      <a:pt x="7" y="26"/>
                      <a:pt x="11" y="20"/>
                      <a:pt x="16" y="16"/>
                    </a:cubicBezTo>
                    <a:cubicBezTo>
                      <a:pt x="20" y="11"/>
                      <a:pt x="26" y="7"/>
                      <a:pt x="33" y="4"/>
                    </a:cubicBezTo>
                    <a:cubicBezTo>
                      <a:pt x="39" y="1"/>
                      <a:pt x="46" y="0"/>
                      <a:pt x="54" y="0"/>
                    </a:cubicBezTo>
                    <a:cubicBezTo>
                      <a:pt x="61" y="0"/>
                      <a:pt x="68" y="1"/>
                      <a:pt x="75" y="4"/>
                    </a:cubicBezTo>
                    <a:cubicBezTo>
                      <a:pt x="81" y="7"/>
                      <a:pt x="87" y="11"/>
                      <a:pt x="92" y="16"/>
                    </a:cubicBezTo>
                    <a:cubicBezTo>
                      <a:pt x="97" y="20"/>
                      <a:pt x="101" y="26"/>
                      <a:pt x="104" y="33"/>
                    </a:cubicBezTo>
                    <a:cubicBezTo>
                      <a:pt x="106" y="39"/>
                      <a:pt x="108" y="46"/>
                      <a:pt x="108" y="54"/>
                    </a:cubicBezTo>
                    <a:cubicBezTo>
                      <a:pt x="108" y="61"/>
                      <a:pt x="106" y="68"/>
                      <a:pt x="104" y="75"/>
                    </a:cubicBezTo>
                    <a:cubicBezTo>
                      <a:pt x="101" y="81"/>
                      <a:pt x="97" y="87"/>
                      <a:pt x="92" y="92"/>
                    </a:cubicBezTo>
                    <a:cubicBezTo>
                      <a:pt x="87" y="97"/>
                      <a:pt x="81" y="101"/>
                      <a:pt x="75" y="104"/>
                    </a:cubicBezTo>
                    <a:cubicBezTo>
                      <a:pt x="68" y="106"/>
                      <a:pt x="61" y="108"/>
                      <a:pt x="54" y="108"/>
                    </a:cubicBezTo>
                    <a:cubicBezTo>
                      <a:pt x="46" y="108"/>
                      <a:pt x="39" y="106"/>
                      <a:pt x="33" y="104"/>
                    </a:cubicBezTo>
                    <a:cubicBezTo>
                      <a:pt x="26" y="101"/>
                      <a:pt x="20" y="97"/>
                      <a:pt x="16" y="92"/>
                    </a:cubicBezTo>
                    <a:cubicBezTo>
                      <a:pt x="11" y="87"/>
                      <a:pt x="7" y="81"/>
                      <a:pt x="4" y="75"/>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4" name="Freeform 123">
                <a:extLst>
                  <a:ext uri="{FF2B5EF4-FFF2-40B4-BE49-F238E27FC236}">
                    <a16:creationId xmlns:a16="http://schemas.microsoft.com/office/drawing/2014/main" id="{19B0A761-43D5-3CD3-4634-8581ED7CA348}"/>
                  </a:ext>
                </a:extLst>
              </p:cNvPr>
              <p:cNvSpPr>
                <a:spLocks/>
              </p:cNvSpPr>
              <p:nvPr/>
            </p:nvSpPr>
            <p:spPr bwMode="auto">
              <a:xfrm>
                <a:off x="5083" y="1595"/>
                <a:ext cx="101" cy="48"/>
              </a:xfrm>
              <a:custGeom>
                <a:avLst/>
                <a:gdLst>
                  <a:gd name="T0" fmla="*/ 0 w 162"/>
                  <a:gd name="T1" fmla="*/ 77 h 77"/>
                  <a:gd name="T2" fmla="*/ 0 w 162"/>
                  <a:gd name="T3" fmla="*/ 77 h 77"/>
                  <a:gd name="T4" fmla="*/ 6 w 162"/>
                  <a:gd name="T5" fmla="*/ 49 h 77"/>
                  <a:gd name="T6" fmla="*/ 23 w 162"/>
                  <a:gd name="T7" fmla="*/ 24 h 77"/>
                  <a:gd name="T8" fmla="*/ 49 w 162"/>
                  <a:gd name="T9" fmla="*/ 6 h 77"/>
                  <a:gd name="T10" fmla="*/ 81 w 162"/>
                  <a:gd name="T11" fmla="*/ 0 h 77"/>
                  <a:gd name="T12" fmla="*/ 113 w 162"/>
                  <a:gd name="T13" fmla="*/ 6 h 77"/>
                  <a:gd name="T14" fmla="*/ 139 w 162"/>
                  <a:gd name="T15" fmla="*/ 23 h 77"/>
                  <a:gd name="T16" fmla="*/ 156 w 162"/>
                  <a:gd name="T17" fmla="*/ 49 h 77"/>
                  <a:gd name="T18" fmla="*/ 162 w 162"/>
                  <a:gd name="T19" fmla="*/ 77 h 77"/>
                  <a:gd name="T20" fmla="*/ 0 w 162"/>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77">
                    <a:moveTo>
                      <a:pt x="0" y="77"/>
                    </a:moveTo>
                    <a:lnTo>
                      <a:pt x="0" y="77"/>
                    </a:lnTo>
                    <a:cubicBezTo>
                      <a:pt x="0" y="67"/>
                      <a:pt x="2" y="58"/>
                      <a:pt x="6" y="49"/>
                    </a:cubicBezTo>
                    <a:cubicBezTo>
                      <a:pt x="10" y="39"/>
                      <a:pt x="16" y="31"/>
                      <a:pt x="23" y="24"/>
                    </a:cubicBezTo>
                    <a:cubicBezTo>
                      <a:pt x="30" y="16"/>
                      <a:pt x="39" y="11"/>
                      <a:pt x="49" y="6"/>
                    </a:cubicBezTo>
                    <a:cubicBezTo>
                      <a:pt x="59" y="2"/>
                      <a:pt x="69" y="0"/>
                      <a:pt x="81" y="0"/>
                    </a:cubicBezTo>
                    <a:cubicBezTo>
                      <a:pt x="92" y="0"/>
                      <a:pt x="103" y="2"/>
                      <a:pt x="113" y="6"/>
                    </a:cubicBezTo>
                    <a:cubicBezTo>
                      <a:pt x="123" y="10"/>
                      <a:pt x="131" y="16"/>
                      <a:pt x="139" y="23"/>
                    </a:cubicBezTo>
                    <a:cubicBezTo>
                      <a:pt x="146" y="31"/>
                      <a:pt x="152" y="39"/>
                      <a:pt x="156" y="49"/>
                    </a:cubicBezTo>
                    <a:cubicBezTo>
                      <a:pt x="159" y="58"/>
                      <a:pt x="161" y="67"/>
                      <a:pt x="162" y="77"/>
                    </a:cubicBezTo>
                    <a:lnTo>
                      <a:pt x="0" y="7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sp>
        <p:nvSpPr>
          <p:cNvPr id="37" name="Text Placeholder 2">
            <a:extLst>
              <a:ext uri="{FF2B5EF4-FFF2-40B4-BE49-F238E27FC236}">
                <a16:creationId xmlns:a16="http://schemas.microsoft.com/office/drawing/2014/main" id="{F6EC2ACF-B626-4D32-E338-850D6644F0B7}"/>
              </a:ext>
            </a:extLst>
          </p:cNvPr>
          <p:cNvSpPr txBox="1">
            <a:spLocks/>
          </p:cNvSpPr>
          <p:nvPr/>
        </p:nvSpPr>
        <p:spPr>
          <a:xfrm>
            <a:off x="600392" y="2991828"/>
            <a:ext cx="2126616" cy="307777"/>
          </a:xfrm>
          <a:prstGeom prst="rect">
            <a:avLst/>
          </a:prstGeom>
        </p:spPr>
        <p:txBody>
          <a:bodyPr vert="horz" wrap="square" lIns="0" tIns="0" rIns="0" bIns="0" rtlCol="0" anchor="ctr" anchorCtr="0">
            <a:noAutofit/>
          </a:bodyPr>
          <a:lstStyle>
            <a:lvl1pPr marL="0" marR="0" indent="0" algn="ctr" defTabSz="932753"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marR="0" lvl="0" indent="-285750" algn="l" defTabSz="932753"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a:ea typeface="+mn-ea"/>
                <a:cs typeface="Segoe UI Semilight" panose="020B0402040204020203" pitchFamily="34" charset="0"/>
              </a:rPr>
              <a:t>Ashley Marron – CEO</a:t>
            </a:r>
          </a:p>
          <a:p>
            <a:pPr marL="285750" marR="0" lvl="0" indent="-285750" algn="l" defTabSz="932753"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lang="en-US" sz="1400" dirty="0">
                <a:solidFill>
                  <a:prstClr val="black"/>
                </a:solidFill>
                <a:latin typeface="Segoe UI"/>
              </a:rPr>
              <a:t>Donald Maciver- Product Manager</a:t>
            </a:r>
          </a:p>
          <a:p>
            <a:pPr marL="285750" marR="0" lvl="0" indent="-285750" algn="l" defTabSz="932753"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Segoe UI"/>
                <a:ea typeface="+mn-ea"/>
                <a:cs typeface="Segoe UI Semilight" panose="020B0402040204020203" pitchFamily="34" charset="0"/>
              </a:rPr>
              <a:t>Calum Bateman - Marketing</a:t>
            </a:r>
          </a:p>
          <a:p>
            <a:pPr marL="285750" marR="0" lvl="0" indent="-285750" algn="l" defTabSz="932753"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lang="en-US" sz="1400" dirty="0">
                <a:solidFill>
                  <a:prstClr val="black"/>
                </a:solidFill>
                <a:latin typeface="Segoe UI"/>
              </a:rPr>
              <a:t>David Lenthall - Development</a:t>
            </a:r>
            <a:endParaRPr kumimoji="0" lang="en-US" sz="1400" b="0" i="0" u="none" strike="noStrike" kern="1200" cap="none" spc="0" normalizeH="0" baseline="0" noProof="0" dirty="0">
              <a:ln>
                <a:noFill/>
              </a:ln>
              <a:solidFill>
                <a:prstClr val="black"/>
              </a:solidFill>
              <a:effectLst/>
              <a:uLnTx/>
              <a:uFillTx/>
              <a:latin typeface="Segoe UI"/>
              <a:ea typeface="+mn-ea"/>
              <a:cs typeface="Segoe UI Semilight" panose="020B0402040204020203" pitchFamily="34" charset="0"/>
            </a:endParaRPr>
          </a:p>
        </p:txBody>
      </p:sp>
      <p:sp>
        <p:nvSpPr>
          <p:cNvPr id="38" name="Text Placeholder 2">
            <a:extLst>
              <a:ext uri="{FF2B5EF4-FFF2-40B4-BE49-F238E27FC236}">
                <a16:creationId xmlns:a16="http://schemas.microsoft.com/office/drawing/2014/main" id="{C8569CB7-5BDD-0479-C7BC-FE41FEACDA63}"/>
              </a:ext>
            </a:extLst>
          </p:cNvPr>
          <p:cNvSpPr txBox="1">
            <a:spLocks/>
          </p:cNvSpPr>
          <p:nvPr/>
        </p:nvSpPr>
        <p:spPr>
          <a:xfrm>
            <a:off x="1124374" y="4255166"/>
            <a:ext cx="1706749" cy="307777"/>
          </a:xfrm>
          <a:prstGeom prst="rect">
            <a:avLst/>
          </a:prstGeom>
        </p:spPr>
        <p:txBody>
          <a:bodyPr vert="horz" wrap="square" lIns="0" tIns="0" rIns="0" bIns="0" rtlCol="0" anchor="ctr" anchorCtr="0">
            <a:noAutofit/>
          </a:bodyPr>
          <a:lstStyle>
            <a:lvl1pPr marL="0" marR="0" indent="0" algn="ctr" defTabSz="932753"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3" rtl="0" eaLnBrk="1" fontAlgn="auto" latinLnBrk="0" hangingPunct="1">
              <a:lnSpc>
                <a:spcPct val="100000"/>
              </a:lnSpc>
              <a:spcBef>
                <a:spcPts val="0"/>
              </a:spcBef>
              <a:spcAft>
                <a:spcPts val="20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prstClr val="black"/>
                </a:solidFill>
                <a:effectLst/>
                <a:uLnTx/>
                <a:uFillTx/>
                <a:latin typeface="Segoe UI Semibold"/>
                <a:ea typeface="+mn-ea"/>
                <a:cs typeface="Segoe UI Semilight" panose="020B0402040204020203" pitchFamily="34" charset="0"/>
              </a:rPr>
              <a:t>Business Context in this demo</a:t>
            </a:r>
          </a:p>
        </p:txBody>
      </p:sp>
      <p:sp>
        <p:nvSpPr>
          <p:cNvPr id="40" name="Oval 39">
            <a:extLst>
              <a:ext uri="{FF2B5EF4-FFF2-40B4-BE49-F238E27FC236}">
                <a16:creationId xmlns:a16="http://schemas.microsoft.com/office/drawing/2014/main" id="{CA22E3F3-BF99-5568-A9F5-3F7A180EDCD5}"/>
              </a:ext>
              <a:ext uri="{C183D7F6-B498-43B3-948B-1728B52AA6E4}">
                <adec:decorative xmlns:adec="http://schemas.microsoft.com/office/drawing/2017/decorative" val="1"/>
              </a:ext>
            </a:extLst>
          </p:cNvPr>
          <p:cNvSpPr/>
          <p:nvPr/>
        </p:nvSpPr>
        <p:spPr bwMode="auto">
          <a:xfrm>
            <a:off x="468361" y="4159187"/>
            <a:ext cx="528653" cy="528653"/>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8" name="Group 215">
            <a:extLst>
              <a:ext uri="{FF2B5EF4-FFF2-40B4-BE49-F238E27FC236}">
                <a16:creationId xmlns:a16="http://schemas.microsoft.com/office/drawing/2014/main" id="{25E18FB5-9535-66F8-5EAE-C6FF9AF8A7F7}"/>
              </a:ext>
            </a:extLst>
          </p:cNvPr>
          <p:cNvGrpSpPr>
            <a:grpSpLocks noChangeAspect="1"/>
          </p:cNvGrpSpPr>
          <p:nvPr/>
        </p:nvGrpSpPr>
        <p:grpSpPr bwMode="auto">
          <a:xfrm>
            <a:off x="628863" y="4291410"/>
            <a:ext cx="229976" cy="264205"/>
            <a:chOff x="5045" y="2737"/>
            <a:chExt cx="215" cy="247"/>
          </a:xfrm>
        </p:grpSpPr>
        <p:sp>
          <p:nvSpPr>
            <p:cNvPr id="49" name="Freeform 216">
              <a:extLst>
                <a:ext uri="{FF2B5EF4-FFF2-40B4-BE49-F238E27FC236}">
                  <a16:creationId xmlns:a16="http://schemas.microsoft.com/office/drawing/2014/main" id="{6E31433F-067D-46E1-8657-3A785DDC4D9D}"/>
                </a:ext>
              </a:extLst>
            </p:cNvPr>
            <p:cNvSpPr>
              <a:spLocks/>
            </p:cNvSpPr>
            <p:nvPr/>
          </p:nvSpPr>
          <p:spPr bwMode="auto">
            <a:xfrm>
              <a:off x="5045" y="2851"/>
              <a:ext cx="149" cy="84"/>
            </a:xfrm>
            <a:custGeom>
              <a:avLst/>
              <a:gdLst>
                <a:gd name="T0" fmla="*/ 0 w 240"/>
                <a:gd name="T1" fmla="*/ 134 h 134"/>
                <a:gd name="T2" fmla="*/ 0 w 240"/>
                <a:gd name="T3" fmla="*/ 134 h 134"/>
                <a:gd name="T4" fmla="*/ 240 w 240"/>
                <a:gd name="T5" fmla="*/ 134 h 134"/>
                <a:gd name="T6" fmla="*/ 240 w 240"/>
                <a:gd name="T7" fmla="*/ 0 h 134"/>
                <a:gd name="T8" fmla="*/ 0 w 240"/>
                <a:gd name="T9" fmla="*/ 0 h 134"/>
                <a:gd name="T10" fmla="*/ 0 w 240"/>
                <a:gd name="T11" fmla="*/ 134 h 134"/>
              </a:gdLst>
              <a:ahLst/>
              <a:cxnLst>
                <a:cxn ang="0">
                  <a:pos x="T0" y="T1"/>
                </a:cxn>
                <a:cxn ang="0">
                  <a:pos x="T2" y="T3"/>
                </a:cxn>
                <a:cxn ang="0">
                  <a:pos x="T4" y="T5"/>
                </a:cxn>
                <a:cxn ang="0">
                  <a:pos x="T6" y="T7"/>
                </a:cxn>
                <a:cxn ang="0">
                  <a:pos x="T8" y="T9"/>
                </a:cxn>
                <a:cxn ang="0">
                  <a:pos x="T10" y="T11"/>
                </a:cxn>
              </a:cxnLst>
              <a:rect l="0" t="0" r="r" b="b"/>
              <a:pathLst>
                <a:path w="240" h="134">
                  <a:moveTo>
                    <a:pt x="0" y="134"/>
                  </a:moveTo>
                  <a:lnTo>
                    <a:pt x="0" y="134"/>
                  </a:lnTo>
                  <a:lnTo>
                    <a:pt x="240" y="134"/>
                  </a:lnTo>
                  <a:lnTo>
                    <a:pt x="240" y="0"/>
                  </a:lnTo>
                  <a:lnTo>
                    <a:pt x="0" y="0"/>
                  </a:lnTo>
                  <a:lnTo>
                    <a:pt x="0" y="134"/>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0" name="Freeform 217">
              <a:extLst>
                <a:ext uri="{FF2B5EF4-FFF2-40B4-BE49-F238E27FC236}">
                  <a16:creationId xmlns:a16="http://schemas.microsoft.com/office/drawing/2014/main" id="{08807329-B923-9239-686E-CAC8927232E7}"/>
                </a:ext>
              </a:extLst>
            </p:cNvPr>
            <p:cNvSpPr>
              <a:spLocks/>
            </p:cNvSpPr>
            <p:nvPr/>
          </p:nvSpPr>
          <p:spPr bwMode="auto">
            <a:xfrm>
              <a:off x="5190" y="2740"/>
              <a:ext cx="57" cy="46"/>
            </a:xfrm>
            <a:custGeom>
              <a:avLst/>
              <a:gdLst>
                <a:gd name="T0" fmla="*/ 53 w 92"/>
                <a:gd name="T1" fmla="*/ 27 h 73"/>
                <a:gd name="T2" fmla="*/ 53 w 92"/>
                <a:gd name="T3" fmla="*/ 27 h 73"/>
                <a:gd name="T4" fmla="*/ 0 w 92"/>
                <a:gd name="T5" fmla="*/ 0 h 73"/>
                <a:gd name="T6" fmla="*/ 16 w 92"/>
                <a:gd name="T7" fmla="*/ 35 h 73"/>
                <a:gd name="T8" fmla="*/ 25 w 92"/>
                <a:gd name="T9" fmla="*/ 73 h 73"/>
                <a:gd name="T10" fmla="*/ 92 w 92"/>
                <a:gd name="T11" fmla="*/ 73 h 73"/>
                <a:gd name="T12" fmla="*/ 53 w 92"/>
                <a:gd name="T13" fmla="*/ 27 h 73"/>
              </a:gdLst>
              <a:ahLst/>
              <a:cxnLst>
                <a:cxn ang="0">
                  <a:pos x="T0" y="T1"/>
                </a:cxn>
                <a:cxn ang="0">
                  <a:pos x="T2" y="T3"/>
                </a:cxn>
                <a:cxn ang="0">
                  <a:pos x="T4" y="T5"/>
                </a:cxn>
                <a:cxn ang="0">
                  <a:pos x="T6" y="T7"/>
                </a:cxn>
                <a:cxn ang="0">
                  <a:pos x="T8" y="T9"/>
                </a:cxn>
                <a:cxn ang="0">
                  <a:pos x="T10" y="T11"/>
                </a:cxn>
                <a:cxn ang="0">
                  <a:pos x="T12" y="T13"/>
                </a:cxn>
              </a:cxnLst>
              <a:rect l="0" t="0" r="r" b="b"/>
              <a:pathLst>
                <a:path w="92" h="73">
                  <a:moveTo>
                    <a:pt x="53" y="27"/>
                  </a:moveTo>
                  <a:lnTo>
                    <a:pt x="53" y="27"/>
                  </a:lnTo>
                  <a:cubicBezTo>
                    <a:pt x="37" y="15"/>
                    <a:pt x="19" y="5"/>
                    <a:pt x="0" y="0"/>
                  </a:cubicBezTo>
                  <a:cubicBezTo>
                    <a:pt x="6" y="10"/>
                    <a:pt x="12" y="22"/>
                    <a:pt x="16" y="35"/>
                  </a:cubicBezTo>
                  <a:cubicBezTo>
                    <a:pt x="20" y="48"/>
                    <a:pt x="23" y="60"/>
                    <a:pt x="25" y="73"/>
                  </a:cubicBezTo>
                  <a:lnTo>
                    <a:pt x="92" y="73"/>
                  </a:lnTo>
                  <a:cubicBezTo>
                    <a:pt x="81" y="55"/>
                    <a:pt x="68" y="40"/>
                    <a:pt x="53" y="27"/>
                  </a:cubicBezTo>
                  <a:close/>
                </a:path>
              </a:pathLst>
            </a:custGeom>
            <a:solidFill>
              <a:srgbClr val="4850B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1" name="Freeform 218">
              <a:extLst>
                <a:ext uri="{FF2B5EF4-FFF2-40B4-BE49-F238E27FC236}">
                  <a16:creationId xmlns:a16="http://schemas.microsoft.com/office/drawing/2014/main" id="{8FA9FB64-3C80-408A-70C7-FD6F8536A9FC}"/>
                </a:ext>
              </a:extLst>
            </p:cNvPr>
            <p:cNvSpPr>
              <a:spLocks/>
            </p:cNvSpPr>
            <p:nvPr/>
          </p:nvSpPr>
          <p:spPr bwMode="auto">
            <a:xfrm>
              <a:off x="5208" y="2802"/>
              <a:ext cx="52" cy="66"/>
            </a:xfrm>
            <a:custGeom>
              <a:avLst/>
              <a:gdLst>
                <a:gd name="T0" fmla="*/ 83 w 83"/>
                <a:gd name="T1" fmla="*/ 54 h 107"/>
                <a:gd name="T2" fmla="*/ 83 w 83"/>
                <a:gd name="T3" fmla="*/ 54 h 107"/>
                <a:gd name="T4" fmla="*/ 74 w 83"/>
                <a:gd name="T5" fmla="*/ 0 h 107"/>
                <a:gd name="T6" fmla="*/ 0 w 83"/>
                <a:gd name="T7" fmla="*/ 0 h 107"/>
                <a:gd name="T8" fmla="*/ 3 w 83"/>
                <a:gd name="T9" fmla="*/ 53 h 107"/>
                <a:gd name="T10" fmla="*/ 3 w 83"/>
                <a:gd name="T11" fmla="*/ 107 h 107"/>
                <a:gd name="T12" fmla="*/ 74 w 83"/>
                <a:gd name="T13" fmla="*/ 107 h 107"/>
                <a:gd name="T14" fmla="*/ 83 w 83"/>
                <a:gd name="T15" fmla="*/ 54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07">
                  <a:moveTo>
                    <a:pt x="83" y="54"/>
                  </a:moveTo>
                  <a:lnTo>
                    <a:pt x="83" y="54"/>
                  </a:lnTo>
                  <a:cubicBezTo>
                    <a:pt x="83" y="35"/>
                    <a:pt x="80" y="18"/>
                    <a:pt x="74" y="0"/>
                  </a:cubicBezTo>
                  <a:lnTo>
                    <a:pt x="0" y="0"/>
                  </a:lnTo>
                  <a:cubicBezTo>
                    <a:pt x="2" y="18"/>
                    <a:pt x="3" y="36"/>
                    <a:pt x="3" y="53"/>
                  </a:cubicBezTo>
                  <a:lnTo>
                    <a:pt x="3" y="107"/>
                  </a:lnTo>
                  <a:lnTo>
                    <a:pt x="74" y="107"/>
                  </a:lnTo>
                  <a:cubicBezTo>
                    <a:pt x="80" y="90"/>
                    <a:pt x="83" y="72"/>
                    <a:pt x="83" y="54"/>
                  </a:cubicBezTo>
                  <a:close/>
                </a:path>
              </a:pathLst>
            </a:custGeom>
            <a:solidFill>
              <a:srgbClr val="4850B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2" name="Freeform 219">
              <a:extLst>
                <a:ext uri="{FF2B5EF4-FFF2-40B4-BE49-F238E27FC236}">
                  <a16:creationId xmlns:a16="http://schemas.microsoft.com/office/drawing/2014/main" id="{DA5DCA4B-3214-9689-0129-F086A80070AE}"/>
                </a:ext>
              </a:extLst>
            </p:cNvPr>
            <p:cNvSpPr>
              <a:spLocks/>
            </p:cNvSpPr>
            <p:nvPr/>
          </p:nvSpPr>
          <p:spPr bwMode="auto">
            <a:xfrm>
              <a:off x="5127" y="2802"/>
              <a:ext cx="66" cy="33"/>
            </a:xfrm>
            <a:custGeom>
              <a:avLst/>
              <a:gdLst>
                <a:gd name="T0" fmla="*/ 0 w 106"/>
                <a:gd name="T1" fmla="*/ 27 h 54"/>
                <a:gd name="T2" fmla="*/ 0 w 106"/>
                <a:gd name="T3" fmla="*/ 27 h 54"/>
                <a:gd name="T4" fmla="*/ 0 w 106"/>
                <a:gd name="T5" fmla="*/ 54 h 54"/>
                <a:gd name="T6" fmla="*/ 106 w 106"/>
                <a:gd name="T7" fmla="*/ 54 h 54"/>
                <a:gd name="T8" fmla="*/ 105 w 106"/>
                <a:gd name="T9" fmla="*/ 27 h 54"/>
                <a:gd name="T10" fmla="*/ 103 w 106"/>
                <a:gd name="T11" fmla="*/ 0 h 54"/>
                <a:gd name="T12" fmla="*/ 3 w 106"/>
                <a:gd name="T13" fmla="*/ 0 h 54"/>
                <a:gd name="T14" fmla="*/ 0 w 106"/>
                <a:gd name="T15" fmla="*/ 27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54">
                  <a:moveTo>
                    <a:pt x="0" y="27"/>
                  </a:moveTo>
                  <a:lnTo>
                    <a:pt x="0" y="27"/>
                  </a:lnTo>
                  <a:cubicBezTo>
                    <a:pt x="0" y="36"/>
                    <a:pt x="0" y="45"/>
                    <a:pt x="0" y="54"/>
                  </a:cubicBezTo>
                  <a:lnTo>
                    <a:pt x="106" y="54"/>
                  </a:lnTo>
                  <a:cubicBezTo>
                    <a:pt x="106" y="45"/>
                    <a:pt x="106" y="36"/>
                    <a:pt x="105" y="27"/>
                  </a:cubicBezTo>
                  <a:cubicBezTo>
                    <a:pt x="105" y="18"/>
                    <a:pt x="104" y="9"/>
                    <a:pt x="103" y="0"/>
                  </a:cubicBezTo>
                  <a:lnTo>
                    <a:pt x="3" y="0"/>
                  </a:lnTo>
                  <a:cubicBezTo>
                    <a:pt x="2" y="9"/>
                    <a:pt x="1" y="18"/>
                    <a:pt x="0" y="27"/>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3" name="Freeform 220">
              <a:extLst>
                <a:ext uri="{FF2B5EF4-FFF2-40B4-BE49-F238E27FC236}">
                  <a16:creationId xmlns:a16="http://schemas.microsoft.com/office/drawing/2014/main" id="{CA3A8E20-4B82-D5C4-14F5-9BCBF1594115}"/>
                </a:ext>
              </a:extLst>
            </p:cNvPr>
            <p:cNvSpPr>
              <a:spLocks/>
            </p:cNvSpPr>
            <p:nvPr/>
          </p:nvSpPr>
          <p:spPr bwMode="auto">
            <a:xfrm>
              <a:off x="5132" y="2737"/>
              <a:ext cx="56" cy="49"/>
            </a:xfrm>
            <a:custGeom>
              <a:avLst/>
              <a:gdLst>
                <a:gd name="T0" fmla="*/ 82 w 90"/>
                <a:gd name="T1" fmla="*/ 50 h 79"/>
                <a:gd name="T2" fmla="*/ 82 w 90"/>
                <a:gd name="T3" fmla="*/ 50 h 79"/>
                <a:gd name="T4" fmla="*/ 75 w 90"/>
                <a:gd name="T5" fmla="*/ 32 h 79"/>
                <a:gd name="T6" fmla="*/ 67 w 90"/>
                <a:gd name="T7" fmla="*/ 16 h 79"/>
                <a:gd name="T8" fmla="*/ 57 w 90"/>
                <a:gd name="T9" fmla="*/ 4 h 79"/>
                <a:gd name="T10" fmla="*/ 45 w 90"/>
                <a:gd name="T11" fmla="*/ 0 h 79"/>
                <a:gd name="T12" fmla="*/ 33 w 90"/>
                <a:gd name="T13" fmla="*/ 4 h 79"/>
                <a:gd name="T14" fmla="*/ 23 w 90"/>
                <a:gd name="T15" fmla="*/ 16 h 79"/>
                <a:gd name="T16" fmla="*/ 15 w 90"/>
                <a:gd name="T17" fmla="*/ 32 h 79"/>
                <a:gd name="T18" fmla="*/ 8 w 90"/>
                <a:gd name="T19" fmla="*/ 50 h 79"/>
                <a:gd name="T20" fmla="*/ 3 w 90"/>
                <a:gd name="T21" fmla="*/ 66 h 79"/>
                <a:gd name="T22" fmla="*/ 0 w 90"/>
                <a:gd name="T23" fmla="*/ 79 h 79"/>
                <a:gd name="T24" fmla="*/ 90 w 90"/>
                <a:gd name="T25" fmla="*/ 79 h 79"/>
                <a:gd name="T26" fmla="*/ 87 w 90"/>
                <a:gd name="T27" fmla="*/ 66 h 79"/>
                <a:gd name="T28" fmla="*/ 82 w 90"/>
                <a:gd name="T29" fmla="*/ 5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79">
                  <a:moveTo>
                    <a:pt x="82" y="50"/>
                  </a:moveTo>
                  <a:lnTo>
                    <a:pt x="82" y="50"/>
                  </a:lnTo>
                  <a:cubicBezTo>
                    <a:pt x="80" y="44"/>
                    <a:pt x="78" y="38"/>
                    <a:pt x="75" y="32"/>
                  </a:cubicBezTo>
                  <a:cubicBezTo>
                    <a:pt x="73" y="26"/>
                    <a:pt x="70" y="21"/>
                    <a:pt x="67" y="16"/>
                  </a:cubicBezTo>
                  <a:cubicBezTo>
                    <a:pt x="64" y="11"/>
                    <a:pt x="60" y="7"/>
                    <a:pt x="57" y="4"/>
                  </a:cubicBezTo>
                  <a:cubicBezTo>
                    <a:pt x="53" y="1"/>
                    <a:pt x="49" y="0"/>
                    <a:pt x="45" y="0"/>
                  </a:cubicBezTo>
                  <a:cubicBezTo>
                    <a:pt x="41" y="0"/>
                    <a:pt x="37" y="1"/>
                    <a:pt x="33" y="4"/>
                  </a:cubicBezTo>
                  <a:cubicBezTo>
                    <a:pt x="30" y="7"/>
                    <a:pt x="26" y="11"/>
                    <a:pt x="23" y="16"/>
                  </a:cubicBezTo>
                  <a:cubicBezTo>
                    <a:pt x="20" y="21"/>
                    <a:pt x="17" y="26"/>
                    <a:pt x="15" y="32"/>
                  </a:cubicBezTo>
                  <a:cubicBezTo>
                    <a:pt x="12" y="38"/>
                    <a:pt x="10" y="44"/>
                    <a:pt x="8" y="50"/>
                  </a:cubicBezTo>
                  <a:cubicBezTo>
                    <a:pt x="6" y="56"/>
                    <a:pt x="4" y="61"/>
                    <a:pt x="3" y="66"/>
                  </a:cubicBezTo>
                  <a:cubicBezTo>
                    <a:pt x="1" y="71"/>
                    <a:pt x="0" y="75"/>
                    <a:pt x="0" y="79"/>
                  </a:cubicBezTo>
                  <a:lnTo>
                    <a:pt x="90" y="79"/>
                  </a:lnTo>
                  <a:cubicBezTo>
                    <a:pt x="90" y="75"/>
                    <a:pt x="89" y="71"/>
                    <a:pt x="87" y="66"/>
                  </a:cubicBezTo>
                  <a:cubicBezTo>
                    <a:pt x="86" y="61"/>
                    <a:pt x="84" y="56"/>
                    <a:pt x="82" y="50"/>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4" name="Freeform 221">
              <a:extLst>
                <a:ext uri="{FF2B5EF4-FFF2-40B4-BE49-F238E27FC236}">
                  <a16:creationId xmlns:a16="http://schemas.microsoft.com/office/drawing/2014/main" id="{726845FF-37D8-9C21-7805-2D6C955DCA5B}"/>
                </a:ext>
              </a:extLst>
            </p:cNvPr>
            <p:cNvSpPr>
              <a:spLocks/>
            </p:cNvSpPr>
            <p:nvPr/>
          </p:nvSpPr>
          <p:spPr bwMode="auto">
            <a:xfrm>
              <a:off x="5074" y="2740"/>
              <a:ext cx="57" cy="46"/>
            </a:xfrm>
            <a:custGeom>
              <a:avLst/>
              <a:gdLst>
                <a:gd name="T0" fmla="*/ 0 w 92"/>
                <a:gd name="T1" fmla="*/ 73 h 73"/>
                <a:gd name="T2" fmla="*/ 0 w 92"/>
                <a:gd name="T3" fmla="*/ 73 h 73"/>
                <a:gd name="T4" fmla="*/ 66 w 92"/>
                <a:gd name="T5" fmla="*/ 73 h 73"/>
                <a:gd name="T6" fmla="*/ 76 w 92"/>
                <a:gd name="T7" fmla="*/ 35 h 73"/>
                <a:gd name="T8" fmla="*/ 92 w 92"/>
                <a:gd name="T9" fmla="*/ 0 h 73"/>
                <a:gd name="T10" fmla="*/ 39 w 92"/>
                <a:gd name="T11" fmla="*/ 27 h 73"/>
                <a:gd name="T12" fmla="*/ 0 w 92"/>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2" h="73">
                  <a:moveTo>
                    <a:pt x="0" y="73"/>
                  </a:moveTo>
                  <a:lnTo>
                    <a:pt x="0" y="73"/>
                  </a:lnTo>
                  <a:lnTo>
                    <a:pt x="66" y="73"/>
                  </a:lnTo>
                  <a:cubicBezTo>
                    <a:pt x="69" y="60"/>
                    <a:pt x="72" y="48"/>
                    <a:pt x="76" y="35"/>
                  </a:cubicBezTo>
                  <a:cubicBezTo>
                    <a:pt x="80" y="22"/>
                    <a:pt x="86" y="10"/>
                    <a:pt x="92" y="0"/>
                  </a:cubicBezTo>
                  <a:cubicBezTo>
                    <a:pt x="73" y="5"/>
                    <a:pt x="55" y="15"/>
                    <a:pt x="39" y="27"/>
                  </a:cubicBezTo>
                  <a:cubicBezTo>
                    <a:pt x="24" y="40"/>
                    <a:pt x="11" y="55"/>
                    <a:pt x="0" y="73"/>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5" name="Freeform 222">
              <a:extLst>
                <a:ext uri="{FF2B5EF4-FFF2-40B4-BE49-F238E27FC236}">
                  <a16:creationId xmlns:a16="http://schemas.microsoft.com/office/drawing/2014/main" id="{32870B49-4EE0-CE22-218C-E72444029B74}"/>
                </a:ext>
              </a:extLst>
            </p:cNvPr>
            <p:cNvSpPr>
              <a:spLocks/>
            </p:cNvSpPr>
            <p:nvPr/>
          </p:nvSpPr>
          <p:spPr bwMode="auto">
            <a:xfrm>
              <a:off x="5061" y="2802"/>
              <a:ext cx="52" cy="33"/>
            </a:xfrm>
            <a:custGeom>
              <a:avLst/>
              <a:gdLst>
                <a:gd name="T0" fmla="*/ 0 w 83"/>
                <a:gd name="T1" fmla="*/ 54 h 54"/>
                <a:gd name="T2" fmla="*/ 0 w 83"/>
                <a:gd name="T3" fmla="*/ 54 h 54"/>
                <a:gd name="T4" fmla="*/ 80 w 83"/>
                <a:gd name="T5" fmla="*/ 54 h 54"/>
                <a:gd name="T6" fmla="*/ 81 w 83"/>
                <a:gd name="T7" fmla="*/ 27 h 54"/>
                <a:gd name="T8" fmla="*/ 83 w 83"/>
                <a:gd name="T9" fmla="*/ 0 h 54"/>
                <a:gd name="T10" fmla="*/ 9 w 83"/>
                <a:gd name="T11" fmla="*/ 0 h 54"/>
                <a:gd name="T12" fmla="*/ 0 w 8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83" h="54">
                  <a:moveTo>
                    <a:pt x="0" y="54"/>
                  </a:moveTo>
                  <a:lnTo>
                    <a:pt x="0" y="54"/>
                  </a:lnTo>
                  <a:lnTo>
                    <a:pt x="80" y="54"/>
                  </a:lnTo>
                  <a:cubicBezTo>
                    <a:pt x="80" y="45"/>
                    <a:pt x="80" y="36"/>
                    <a:pt x="81" y="27"/>
                  </a:cubicBezTo>
                  <a:cubicBezTo>
                    <a:pt x="81" y="18"/>
                    <a:pt x="82" y="9"/>
                    <a:pt x="83" y="0"/>
                  </a:cubicBezTo>
                  <a:lnTo>
                    <a:pt x="9" y="0"/>
                  </a:lnTo>
                  <a:cubicBezTo>
                    <a:pt x="3" y="18"/>
                    <a:pt x="0" y="35"/>
                    <a:pt x="0" y="54"/>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6" name="Freeform 223">
              <a:extLst>
                <a:ext uri="{FF2B5EF4-FFF2-40B4-BE49-F238E27FC236}">
                  <a16:creationId xmlns:a16="http://schemas.microsoft.com/office/drawing/2014/main" id="{E9027A96-F430-0B6A-3052-BFE8DDE85FFB}"/>
                </a:ext>
              </a:extLst>
            </p:cNvPr>
            <p:cNvSpPr>
              <a:spLocks/>
            </p:cNvSpPr>
            <p:nvPr/>
          </p:nvSpPr>
          <p:spPr bwMode="auto">
            <a:xfrm>
              <a:off x="5210" y="2885"/>
              <a:ext cx="37" cy="36"/>
            </a:xfrm>
            <a:custGeom>
              <a:avLst/>
              <a:gdLst>
                <a:gd name="T0" fmla="*/ 0 w 59"/>
                <a:gd name="T1" fmla="*/ 58 h 58"/>
                <a:gd name="T2" fmla="*/ 0 w 59"/>
                <a:gd name="T3" fmla="*/ 58 h 58"/>
                <a:gd name="T4" fmla="*/ 33 w 59"/>
                <a:gd name="T5" fmla="*/ 33 h 58"/>
                <a:gd name="T6" fmla="*/ 59 w 59"/>
                <a:gd name="T7" fmla="*/ 0 h 58"/>
                <a:gd name="T8" fmla="*/ 0 w 59"/>
                <a:gd name="T9" fmla="*/ 0 h 58"/>
                <a:gd name="T10" fmla="*/ 0 w 59"/>
                <a:gd name="T11" fmla="*/ 58 h 58"/>
              </a:gdLst>
              <a:ahLst/>
              <a:cxnLst>
                <a:cxn ang="0">
                  <a:pos x="T0" y="T1"/>
                </a:cxn>
                <a:cxn ang="0">
                  <a:pos x="T2" y="T3"/>
                </a:cxn>
                <a:cxn ang="0">
                  <a:pos x="T4" y="T5"/>
                </a:cxn>
                <a:cxn ang="0">
                  <a:pos x="T6" y="T7"/>
                </a:cxn>
                <a:cxn ang="0">
                  <a:pos x="T8" y="T9"/>
                </a:cxn>
                <a:cxn ang="0">
                  <a:pos x="T10" y="T11"/>
                </a:cxn>
              </a:cxnLst>
              <a:rect l="0" t="0" r="r" b="b"/>
              <a:pathLst>
                <a:path w="59" h="58">
                  <a:moveTo>
                    <a:pt x="0" y="58"/>
                  </a:moveTo>
                  <a:lnTo>
                    <a:pt x="0" y="58"/>
                  </a:lnTo>
                  <a:cubicBezTo>
                    <a:pt x="12" y="51"/>
                    <a:pt x="23" y="43"/>
                    <a:pt x="33" y="33"/>
                  </a:cubicBezTo>
                  <a:cubicBezTo>
                    <a:pt x="43" y="23"/>
                    <a:pt x="52" y="12"/>
                    <a:pt x="59" y="0"/>
                  </a:cubicBezTo>
                  <a:lnTo>
                    <a:pt x="0" y="0"/>
                  </a:lnTo>
                  <a:lnTo>
                    <a:pt x="0" y="58"/>
                  </a:lnTo>
                  <a:close/>
                </a:path>
              </a:pathLst>
            </a:custGeom>
            <a:solidFill>
              <a:srgbClr val="4850B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7" name="Freeform 224">
              <a:extLst>
                <a:ext uri="{FF2B5EF4-FFF2-40B4-BE49-F238E27FC236}">
                  <a16:creationId xmlns:a16="http://schemas.microsoft.com/office/drawing/2014/main" id="{2C7BABFC-1093-2DC3-ED59-42732F94A951}"/>
                </a:ext>
              </a:extLst>
            </p:cNvPr>
            <p:cNvSpPr>
              <a:spLocks/>
            </p:cNvSpPr>
            <p:nvPr/>
          </p:nvSpPr>
          <p:spPr bwMode="auto">
            <a:xfrm>
              <a:off x="5078" y="2951"/>
              <a:ext cx="82" cy="33"/>
            </a:xfrm>
            <a:custGeom>
              <a:avLst/>
              <a:gdLst>
                <a:gd name="T0" fmla="*/ 53 w 133"/>
                <a:gd name="T1" fmla="*/ 0 h 54"/>
                <a:gd name="T2" fmla="*/ 53 w 133"/>
                <a:gd name="T3" fmla="*/ 0 h 54"/>
                <a:gd name="T4" fmla="*/ 53 w 133"/>
                <a:gd name="T5" fmla="*/ 27 h 54"/>
                <a:gd name="T6" fmla="*/ 0 w 133"/>
                <a:gd name="T7" fmla="*/ 27 h 54"/>
                <a:gd name="T8" fmla="*/ 0 w 133"/>
                <a:gd name="T9" fmla="*/ 54 h 54"/>
                <a:gd name="T10" fmla="*/ 133 w 133"/>
                <a:gd name="T11" fmla="*/ 54 h 54"/>
                <a:gd name="T12" fmla="*/ 133 w 133"/>
                <a:gd name="T13" fmla="*/ 27 h 54"/>
                <a:gd name="T14" fmla="*/ 80 w 133"/>
                <a:gd name="T15" fmla="*/ 27 h 54"/>
                <a:gd name="T16" fmla="*/ 80 w 133"/>
                <a:gd name="T17" fmla="*/ 0 h 54"/>
                <a:gd name="T18" fmla="*/ 53 w 133"/>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54">
                  <a:moveTo>
                    <a:pt x="53" y="0"/>
                  </a:moveTo>
                  <a:lnTo>
                    <a:pt x="53" y="0"/>
                  </a:lnTo>
                  <a:lnTo>
                    <a:pt x="53" y="27"/>
                  </a:lnTo>
                  <a:lnTo>
                    <a:pt x="0" y="27"/>
                  </a:lnTo>
                  <a:lnTo>
                    <a:pt x="0" y="54"/>
                  </a:lnTo>
                  <a:lnTo>
                    <a:pt x="133" y="54"/>
                  </a:lnTo>
                  <a:lnTo>
                    <a:pt x="133" y="27"/>
                  </a:lnTo>
                  <a:lnTo>
                    <a:pt x="80" y="27"/>
                  </a:lnTo>
                  <a:lnTo>
                    <a:pt x="80" y="0"/>
                  </a:lnTo>
                  <a:lnTo>
                    <a:pt x="53" y="0"/>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sp>
        <p:nvSpPr>
          <p:cNvPr id="59" name="Text Placeholder 2">
            <a:extLst>
              <a:ext uri="{FF2B5EF4-FFF2-40B4-BE49-F238E27FC236}">
                <a16:creationId xmlns:a16="http://schemas.microsoft.com/office/drawing/2014/main" id="{5BF030A9-1073-160D-FAE1-E8970BFD4C4B}"/>
              </a:ext>
            </a:extLst>
          </p:cNvPr>
          <p:cNvSpPr txBox="1">
            <a:spLocks/>
          </p:cNvSpPr>
          <p:nvPr/>
        </p:nvSpPr>
        <p:spPr>
          <a:xfrm>
            <a:off x="618528" y="5393533"/>
            <a:ext cx="2447608" cy="307777"/>
          </a:xfrm>
          <a:prstGeom prst="rect">
            <a:avLst/>
          </a:prstGeom>
        </p:spPr>
        <p:txBody>
          <a:bodyPr vert="horz" wrap="square" lIns="0" tIns="0" rIns="0" bIns="0" rtlCol="0" anchor="ctr" anchorCtr="0">
            <a:noAutofit/>
          </a:bodyPr>
          <a:lstStyle>
            <a:lvl1pPr marL="0" marR="0" indent="0" algn="ctr" defTabSz="932753"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3"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Segoe UI Semilight" panose="020B0402040204020203" pitchFamily="34" charset="0"/>
              </a:rPr>
              <a:t>Team requires to brainstorm,  and agree the priorities for the product roadmap for next quarter when considering ideas from several different sources.</a:t>
            </a:r>
          </a:p>
          <a:p>
            <a:pPr marL="0" marR="0" lvl="0" indent="0" algn="l" defTabSz="932753"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400" b="0" i="0" u="none" strike="noStrike" kern="1200" cap="none" spc="0" normalizeH="0" baseline="0" noProof="0" dirty="0">
              <a:ln>
                <a:noFill/>
              </a:ln>
              <a:solidFill>
                <a:prstClr val="black"/>
              </a:solidFill>
              <a:effectLst/>
              <a:uLnTx/>
              <a:uFillTx/>
              <a:latin typeface="Segoe UI"/>
              <a:ea typeface="+mn-ea"/>
              <a:cs typeface="Segoe UI Semilight" panose="020B0402040204020203" pitchFamily="34" charset="0"/>
            </a:endParaRPr>
          </a:p>
        </p:txBody>
      </p:sp>
      <p:pic>
        <p:nvPicPr>
          <p:cNvPr id="4" name="Picture 2" descr="See the source image">
            <a:extLst>
              <a:ext uri="{FF2B5EF4-FFF2-40B4-BE49-F238E27FC236}">
                <a16:creationId xmlns:a16="http://schemas.microsoft.com/office/drawing/2014/main" id="{B3A715AE-C1AC-A99C-2D97-A11D02D98F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1744" y="399501"/>
            <a:ext cx="1046371" cy="198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61541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3F32901-8347-D647-AF67-AAF6FFBA47DE}"/>
              </a:ext>
            </a:extLst>
          </p:cNvPr>
          <p:cNvSpPr txBox="1">
            <a:spLocks/>
          </p:cNvSpPr>
          <p:nvPr/>
        </p:nvSpPr>
        <p:spPr>
          <a:xfrm>
            <a:off x="886393" y="1352063"/>
            <a:ext cx="4506892" cy="3877985"/>
          </a:xfrm>
          <a:prstGeom prst="rect">
            <a:avLst/>
          </a:prstGeom>
        </p:spPr>
        <p:txBody>
          <a:bodyPr vert="horz" wrap="square" lIns="0" tIns="0" rIns="0" bIns="0" rtlCol="0" anchor="t">
            <a:spAutoFit/>
          </a:bodyPr>
          <a:lstStyle>
            <a:lvl1pPr algn="l" defTabSz="932753"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r>
              <a:rPr lang="en-GB" sz="2800" b="1" dirty="0">
                <a:effectLst/>
                <a:latin typeface="Arial" panose="020B0604020202020204" pitchFamily="34" charset="0"/>
                <a:ea typeface="Calibri" panose="020F0502020204030204" pitchFamily="34" charset="0"/>
              </a:rPr>
              <a:t>Microsoft Teams together with MindGenius provide the ideal platform to let interested parties identify, collaborate and prioritise where effort is best rewarded. Helps ensure we continually do the right things and do them right.</a:t>
            </a:r>
            <a:endParaRPr lang="en-US" dirty="0"/>
          </a:p>
        </p:txBody>
      </p:sp>
      <p:sp>
        <p:nvSpPr>
          <p:cNvPr id="7" name="Text Placeholder 2">
            <a:extLst>
              <a:ext uri="{FF2B5EF4-FFF2-40B4-BE49-F238E27FC236}">
                <a16:creationId xmlns:a16="http://schemas.microsoft.com/office/drawing/2014/main" id="{7D6A9F39-A1EB-CF49-B912-82E113CE1EA4}"/>
              </a:ext>
            </a:extLst>
          </p:cNvPr>
          <p:cNvSpPr txBox="1">
            <a:spLocks/>
          </p:cNvSpPr>
          <p:nvPr/>
        </p:nvSpPr>
        <p:spPr>
          <a:xfrm>
            <a:off x="7844532" y="1261503"/>
            <a:ext cx="2636438" cy="1231106"/>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2000"/>
              </a:spcAft>
              <a:buNone/>
            </a:pPr>
            <a:r>
              <a:rPr lang="en-US" b="0" i="0" dirty="0">
                <a:effectLst/>
                <a:latin typeface="Roboto" panose="02000000000000000000" pitchFamily="2" charset="0"/>
              </a:rPr>
              <a:t>Creating a unique workspace for you and your team to collate and develop ideas</a:t>
            </a:r>
            <a:endParaRPr lang="en-US" dirty="0">
              <a:solidFill>
                <a:schemeClr val="tx1"/>
              </a:solidFill>
              <a:latin typeface="+mj-lt"/>
            </a:endParaRPr>
          </a:p>
        </p:txBody>
      </p:sp>
      <p:sp>
        <p:nvSpPr>
          <p:cNvPr id="8" name="Text Placeholder 2">
            <a:extLst>
              <a:ext uri="{FF2B5EF4-FFF2-40B4-BE49-F238E27FC236}">
                <a16:creationId xmlns:a16="http://schemas.microsoft.com/office/drawing/2014/main" id="{FE634F46-EB60-1D45-B188-E63D3E86C287}"/>
              </a:ext>
            </a:extLst>
          </p:cNvPr>
          <p:cNvSpPr txBox="1">
            <a:spLocks/>
          </p:cNvSpPr>
          <p:nvPr/>
        </p:nvSpPr>
        <p:spPr>
          <a:xfrm>
            <a:off x="7820227" y="2910760"/>
            <a:ext cx="4049218" cy="923330"/>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2000"/>
              </a:spcAft>
              <a:buNone/>
            </a:pPr>
            <a:r>
              <a:rPr lang="en-US" b="0" i="0" dirty="0">
                <a:effectLst/>
                <a:latin typeface="Roboto" panose="02000000000000000000" pitchFamily="2" charset="0"/>
              </a:rPr>
              <a:t>Organize, evaluate, and prioritize according to your criteria, using a variety of powerful visual tools. </a:t>
            </a:r>
            <a:endParaRPr lang="en-US" dirty="0">
              <a:solidFill>
                <a:schemeClr val="tx1"/>
              </a:solidFill>
              <a:latin typeface="+mj-lt"/>
            </a:endParaRPr>
          </a:p>
        </p:txBody>
      </p:sp>
      <p:sp>
        <p:nvSpPr>
          <p:cNvPr id="9" name="Text Placeholder 2">
            <a:extLst>
              <a:ext uri="{FF2B5EF4-FFF2-40B4-BE49-F238E27FC236}">
                <a16:creationId xmlns:a16="http://schemas.microsoft.com/office/drawing/2014/main" id="{6BFA0097-5FE2-D844-9424-426AC9B63389}"/>
              </a:ext>
            </a:extLst>
          </p:cNvPr>
          <p:cNvSpPr txBox="1">
            <a:spLocks/>
          </p:cNvSpPr>
          <p:nvPr/>
        </p:nvSpPr>
        <p:spPr>
          <a:xfrm>
            <a:off x="7854908" y="4411128"/>
            <a:ext cx="3507857" cy="1231106"/>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2000"/>
              </a:spcAft>
              <a:buNone/>
            </a:pPr>
            <a:r>
              <a:rPr lang="en-US" b="0" i="0" dirty="0">
                <a:effectLst/>
                <a:latin typeface="Roboto" panose="02000000000000000000" pitchFamily="2" charset="0"/>
              </a:rPr>
              <a:t>Turn ideas into actions. Visually highlight what's most important, what's needed when, and everyone's workload</a:t>
            </a:r>
            <a:endParaRPr lang="en-US" dirty="0">
              <a:solidFill>
                <a:schemeClr val="tx1"/>
              </a:solidFill>
              <a:latin typeface="+mj-lt"/>
            </a:endParaRPr>
          </a:p>
        </p:txBody>
      </p:sp>
      <p:sp>
        <p:nvSpPr>
          <p:cNvPr id="10" name="Oval 9">
            <a:extLst>
              <a:ext uri="{FF2B5EF4-FFF2-40B4-BE49-F238E27FC236}">
                <a16:creationId xmlns:a16="http://schemas.microsoft.com/office/drawing/2014/main" id="{B8483681-628B-0744-9F85-F241BB57D2C5}"/>
              </a:ext>
              <a:ext uri="{C183D7F6-B498-43B3-948B-1728B52AA6E4}">
                <adec:decorative xmlns:adec="http://schemas.microsoft.com/office/drawing/2017/decorative" val="1"/>
              </a:ext>
            </a:extLst>
          </p:cNvPr>
          <p:cNvSpPr/>
          <p:nvPr/>
        </p:nvSpPr>
        <p:spPr bwMode="auto">
          <a:xfrm>
            <a:off x="6373237" y="1300146"/>
            <a:ext cx="1086068" cy="1086068"/>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4" name="Group 117">
            <a:extLst>
              <a:ext uri="{FF2B5EF4-FFF2-40B4-BE49-F238E27FC236}">
                <a16:creationId xmlns:a16="http://schemas.microsoft.com/office/drawing/2014/main" id="{F3F90C52-7450-1744-9345-FEAC1B549846}"/>
              </a:ext>
            </a:extLst>
          </p:cNvPr>
          <p:cNvGrpSpPr>
            <a:grpSpLocks noChangeAspect="1"/>
          </p:cNvGrpSpPr>
          <p:nvPr/>
        </p:nvGrpSpPr>
        <p:grpSpPr bwMode="auto">
          <a:xfrm>
            <a:off x="6660741" y="1588617"/>
            <a:ext cx="511058" cy="509124"/>
            <a:chOff x="5002" y="1446"/>
            <a:chExt cx="264" cy="263"/>
          </a:xfrm>
        </p:grpSpPr>
        <p:sp>
          <p:nvSpPr>
            <p:cNvPr id="15" name="Freeform 118">
              <a:extLst>
                <a:ext uri="{FF2B5EF4-FFF2-40B4-BE49-F238E27FC236}">
                  <a16:creationId xmlns:a16="http://schemas.microsoft.com/office/drawing/2014/main" id="{709B6292-32C0-EB4E-B749-D270AC5AD9E2}"/>
                </a:ext>
              </a:extLst>
            </p:cNvPr>
            <p:cNvSpPr>
              <a:spLocks/>
            </p:cNvSpPr>
            <p:nvPr/>
          </p:nvSpPr>
          <p:spPr bwMode="auto">
            <a:xfrm>
              <a:off x="5002" y="1446"/>
              <a:ext cx="66" cy="65"/>
            </a:xfrm>
            <a:custGeom>
              <a:avLst/>
              <a:gdLst>
                <a:gd name="T0" fmla="*/ 0 w 106"/>
                <a:gd name="T1" fmla="*/ 0 h 105"/>
                <a:gd name="T2" fmla="*/ 0 w 106"/>
                <a:gd name="T3" fmla="*/ 0 h 105"/>
                <a:gd name="T4" fmla="*/ 0 w 106"/>
                <a:gd name="T5" fmla="*/ 105 h 105"/>
                <a:gd name="T6" fmla="*/ 26 w 106"/>
                <a:gd name="T7" fmla="*/ 105 h 105"/>
                <a:gd name="T8" fmla="*/ 26 w 106"/>
                <a:gd name="T9" fmla="*/ 26 h 105"/>
                <a:gd name="T10" fmla="*/ 106 w 106"/>
                <a:gd name="T11" fmla="*/ 26 h 105"/>
                <a:gd name="T12" fmla="*/ 106 w 106"/>
                <a:gd name="T13" fmla="*/ 0 h 105"/>
                <a:gd name="T14" fmla="*/ 0 w 106"/>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5">
                  <a:moveTo>
                    <a:pt x="0" y="0"/>
                  </a:moveTo>
                  <a:lnTo>
                    <a:pt x="0" y="0"/>
                  </a:lnTo>
                  <a:lnTo>
                    <a:pt x="0" y="105"/>
                  </a:lnTo>
                  <a:lnTo>
                    <a:pt x="26" y="105"/>
                  </a:lnTo>
                  <a:lnTo>
                    <a:pt x="26" y="26"/>
                  </a:lnTo>
                  <a:lnTo>
                    <a:pt x="106" y="26"/>
                  </a:lnTo>
                  <a:lnTo>
                    <a:pt x="106" y="0"/>
                  </a:lnTo>
                  <a:lnTo>
                    <a:pt x="0"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19">
              <a:extLst>
                <a:ext uri="{FF2B5EF4-FFF2-40B4-BE49-F238E27FC236}">
                  <a16:creationId xmlns:a16="http://schemas.microsoft.com/office/drawing/2014/main" id="{24A8DF9E-8A26-BD4A-BD9F-24A1B7FE4697}"/>
                </a:ext>
              </a:extLst>
            </p:cNvPr>
            <p:cNvSpPr>
              <a:spLocks/>
            </p:cNvSpPr>
            <p:nvPr/>
          </p:nvSpPr>
          <p:spPr bwMode="auto">
            <a:xfrm>
              <a:off x="5002" y="1644"/>
              <a:ext cx="66" cy="65"/>
            </a:xfrm>
            <a:custGeom>
              <a:avLst/>
              <a:gdLst>
                <a:gd name="T0" fmla="*/ 0 w 106"/>
                <a:gd name="T1" fmla="*/ 0 h 106"/>
                <a:gd name="T2" fmla="*/ 0 w 106"/>
                <a:gd name="T3" fmla="*/ 0 h 106"/>
                <a:gd name="T4" fmla="*/ 0 w 106"/>
                <a:gd name="T5" fmla="*/ 106 h 106"/>
                <a:gd name="T6" fmla="*/ 106 w 106"/>
                <a:gd name="T7" fmla="*/ 106 h 106"/>
                <a:gd name="T8" fmla="*/ 106 w 106"/>
                <a:gd name="T9" fmla="*/ 80 h 106"/>
                <a:gd name="T10" fmla="*/ 26 w 106"/>
                <a:gd name="T11" fmla="*/ 80 h 106"/>
                <a:gd name="T12" fmla="*/ 26 w 106"/>
                <a:gd name="T13" fmla="*/ 0 h 106"/>
                <a:gd name="T14" fmla="*/ 0 w 106"/>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0" y="0"/>
                  </a:moveTo>
                  <a:lnTo>
                    <a:pt x="0" y="0"/>
                  </a:lnTo>
                  <a:lnTo>
                    <a:pt x="0" y="106"/>
                  </a:lnTo>
                  <a:lnTo>
                    <a:pt x="106" y="106"/>
                  </a:lnTo>
                  <a:lnTo>
                    <a:pt x="106" y="80"/>
                  </a:lnTo>
                  <a:lnTo>
                    <a:pt x="26" y="80"/>
                  </a:lnTo>
                  <a:lnTo>
                    <a:pt x="26" y="0"/>
                  </a:lnTo>
                  <a:lnTo>
                    <a:pt x="0"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20">
              <a:extLst>
                <a:ext uri="{FF2B5EF4-FFF2-40B4-BE49-F238E27FC236}">
                  <a16:creationId xmlns:a16="http://schemas.microsoft.com/office/drawing/2014/main" id="{26B153E9-B161-7647-A85D-1C304B49E59B}"/>
                </a:ext>
              </a:extLst>
            </p:cNvPr>
            <p:cNvSpPr>
              <a:spLocks/>
            </p:cNvSpPr>
            <p:nvPr/>
          </p:nvSpPr>
          <p:spPr bwMode="auto">
            <a:xfrm>
              <a:off x="5201" y="1446"/>
              <a:ext cx="65" cy="65"/>
            </a:xfrm>
            <a:custGeom>
              <a:avLst/>
              <a:gdLst>
                <a:gd name="T0" fmla="*/ 0 w 106"/>
                <a:gd name="T1" fmla="*/ 0 h 105"/>
                <a:gd name="T2" fmla="*/ 0 w 106"/>
                <a:gd name="T3" fmla="*/ 0 h 105"/>
                <a:gd name="T4" fmla="*/ 0 w 106"/>
                <a:gd name="T5" fmla="*/ 26 h 105"/>
                <a:gd name="T6" fmla="*/ 79 w 106"/>
                <a:gd name="T7" fmla="*/ 26 h 105"/>
                <a:gd name="T8" fmla="*/ 79 w 106"/>
                <a:gd name="T9" fmla="*/ 105 h 105"/>
                <a:gd name="T10" fmla="*/ 106 w 106"/>
                <a:gd name="T11" fmla="*/ 105 h 105"/>
                <a:gd name="T12" fmla="*/ 106 w 106"/>
                <a:gd name="T13" fmla="*/ 0 h 105"/>
                <a:gd name="T14" fmla="*/ 0 w 106"/>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5">
                  <a:moveTo>
                    <a:pt x="0" y="0"/>
                  </a:moveTo>
                  <a:lnTo>
                    <a:pt x="0" y="0"/>
                  </a:lnTo>
                  <a:lnTo>
                    <a:pt x="0" y="26"/>
                  </a:lnTo>
                  <a:lnTo>
                    <a:pt x="79" y="26"/>
                  </a:lnTo>
                  <a:lnTo>
                    <a:pt x="79" y="105"/>
                  </a:lnTo>
                  <a:lnTo>
                    <a:pt x="106" y="105"/>
                  </a:lnTo>
                  <a:lnTo>
                    <a:pt x="106" y="0"/>
                  </a:lnTo>
                  <a:lnTo>
                    <a:pt x="0"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21">
              <a:extLst>
                <a:ext uri="{FF2B5EF4-FFF2-40B4-BE49-F238E27FC236}">
                  <a16:creationId xmlns:a16="http://schemas.microsoft.com/office/drawing/2014/main" id="{A14AFBB4-C699-924F-BE1E-D32355CE126C}"/>
                </a:ext>
              </a:extLst>
            </p:cNvPr>
            <p:cNvSpPr>
              <a:spLocks/>
            </p:cNvSpPr>
            <p:nvPr/>
          </p:nvSpPr>
          <p:spPr bwMode="auto">
            <a:xfrm>
              <a:off x="5201" y="1644"/>
              <a:ext cx="65" cy="65"/>
            </a:xfrm>
            <a:custGeom>
              <a:avLst/>
              <a:gdLst>
                <a:gd name="T0" fmla="*/ 79 w 106"/>
                <a:gd name="T1" fmla="*/ 0 h 106"/>
                <a:gd name="T2" fmla="*/ 79 w 106"/>
                <a:gd name="T3" fmla="*/ 0 h 106"/>
                <a:gd name="T4" fmla="*/ 79 w 106"/>
                <a:gd name="T5" fmla="*/ 80 h 106"/>
                <a:gd name="T6" fmla="*/ 0 w 106"/>
                <a:gd name="T7" fmla="*/ 80 h 106"/>
                <a:gd name="T8" fmla="*/ 0 w 106"/>
                <a:gd name="T9" fmla="*/ 106 h 106"/>
                <a:gd name="T10" fmla="*/ 106 w 106"/>
                <a:gd name="T11" fmla="*/ 106 h 106"/>
                <a:gd name="T12" fmla="*/ 106 w 106"/>
                <a:gd name="T13" fmla="*/ 0 h 106"/>
                <a:gd name="T14" fmla="*/ 79 w 106"/>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79" y="0"/>
                  </a:moveTo>
                  <a:lnTo>
                    <a:pt x="79" y="0"/>
                  </a:lnTo>
                  <a:lnTo>
                    <a:pt x="79" y="80"/>
                  </a:lnTo>
                  <a:lnTo>
                    <a:pt x="0" y="80"/>
                  </a:lnTo>
                  <a:lnTo>
                    <a:pt x="0" y="106"/>
                  </a:lnTo>
                  <a:lnTo>
                    <a:pt x="106" y="106"/>
                  </a:lnTo>
                  <a:lnTo>
                    <a:pt x="106" y="0"/>
                  </a:lnTo>
                  <a:lnTo>
                    <a:pt x="79"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22">
              <a:extLst>
                <a:ext uri="{FF2B5EF4-FFF2-40B4-BE49-F238E27FC236}">
                  <a16:creationId xmlns:a16="http://schemas.microsoft.com/office/drawing/2014/main" id="{EBB4F666-91B2-2C42-9102-996B2AB3BC13}"/>
                </a:ext>
              </a:extLst>
            </p:cNvPr>
            <p:cNvSpPr>
              <a:spLocks/>
            </p:cNvSpPr>
            <p:nvPr/>
          </p:nvSpPr>
          <p:spPr bwMode="auto">
            <a:xfrm>
              <a:off x="5100" y="1511"/>
              <a:ext cx="67" cy="67"/>
            </a:xfrm>
            <a:custGeom>
              <a:avLst/>
              <a:gdLst>
                <a:gd name="T0" fmla="*/ 4 w 108"/>
                <a:gd name="T1" fmla="*/ 75 h 108"/>
                <a:gd name="T2" fmla="*/ 4 w 108"/>
                <a:gd name="T3" fmla="*/ 75 h 108"/>
                <a:gd name="T4" fmla="*/ 0 w 108"/>
                <a:gd name="T5" fmla="*/ 54 h 108"/>
                <a:gd name="T6" fmla="*/ 4 w 108"/>
                <a:gd name="T7" fmla="*/ 33 h 108"/>
                <a:gd name="T8" fmla="*/ 16 w 108"/>
                <a:gd name="T9" fmla="*/ 16 h 108"/>
                <a:gd name="T10" fmla="*/ 33 w 108"/>
                <a:gd name="T11" fmla="*/ 4 h 108"/>
                <a:gd name="T12" fmla="*/ 54 w 108"/>
                <a:gd name="T13" fmla="*/ 0 h 108"/>
                <a:gd name="T14" fmla="*/ 75 w 108"/>
                <a:gd name="T15" fmla="*/ 4 h 108"/>
                <a:gd name="T16" fmla="*/ 92 w 108"/>
                <a:gd name="T17" fmla="*/ 16 h 108"/>
                <a:gd name="T18" fmla="*/ 104 w 108"/>
                <a:gd name="T19" fmla="*/ 33 h 108"/>
                <a:gd name="T20" fmla="*/ 108 w 108"/>
                <a:gd name="T21" fmla="*/ 54 h 108"/>
                <a:gd name="T22" fmla="*/ 104 w 108"/>
                <a:gd name="T23" fmla="*/ 75 h 108"/>
                <a:gd name="T24" fmla="*/ 92 w 108"/>
                <a:gd name="T25" fmla="*/ 92 h 108"/>
                <a:gd name="T26" fmla="*/ 75 w 108"/>
                <a:gd name="T27" fmla="*/ 104 h 108"/>
                <a:gd name="T28" fmla="*/ 54 w 108"/>
                <a:gd name="T29" fmla="*/ 108 h 108"/>
                <a:gd name="T30" fmla="*/ 33 w 108"/>
                <a:gd name="T31" fmla="*/ 104 h 108"/>
                <a:gd name="T32" fmla="*/ 16 w 108"/>
                <a:gd name="T33" fmla="*/ 92 h 108"/>
                <a:gd name="T34" fmla="*/ 4 w 108"/>
                <a:gd name="T35" fmla="*/ 7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108">
                  <a:moveTo>
                    <a:pt x="4" y="75"/>
                  </a:moveTo>
                  <a:lnTo>
                    <a:pt x="4" y="75"/>
                  </a:lnTo>
                  <a:cubicBezTo>
                    <a:pt x="1" y="68"/>
                    <a:pt x="0" y="61"/>
                    <a:pt x="0" y="54"/>
                  </a:cubicBezTo>
                  <a:cubicBezTo>
                    <a:pt x="0" y="46"/>
                    <a:pt x="1" y="39"/>
                    <a:pt x="4" y="33"/>
                  </a:cubicBezTo>
                  <a:cubicBezTo>
                    <a:pt x="7" y="26"/>
                    <a:pt x="11" y="20"/>
                    <a:pt x="16" y="16"/>
                  </a:cubicBezTo>
                  <a:cubicBezTo>
                    <a:pt x="20" y="11"/>
                    <a:pt x="26" y="7"/>
                    <a:pt x="33" y="4"/>
                  </a:cubicBezTo>
                  <a:cubicBezTo>
                    <a:pt x="39" y="1"/>
                    <a:pt x="46" y="0"/>
                    <a:pt x="54" y="0"/>
                  </a:cubicBezTo>
                  <a:cubicBezTo>
                    <a:pt x="61" y="0"/>
                    <a:pt x="68" y="1"/>
                    <a:pt x="75" y="4"/>
                  </a:cubicBezTo>
                  <a:cubicBezTo>
                    <a:pt x="81" y="7"/>
                    <a:pt x="87" y="11"/>
                    <a:pt x="92" y="16"/>
                  </a:cubicBezTo>
                  <a:cubicBezTo>
                    <a:pt x="97" y="20"/>
                    <a:pt x="101" y="26"/>
                    <a:pt x="104" y="33"/>
                  </a:cubicBezTo>
                  <a:cubicBezTo>
                    <a:pt x="106" y="39"/>
                    <a:pt x="108" y="46"/>
                    <a:pt x="108" y="54"/>
                  </a:cubicBezTo>
                  <a:cubicBezTo>
                    <a:pt x="108" y="61"/>
                    <a:pt x="106" y="68"/>
                    <a:pt x="104" y="75"/>
                  </a:cubicBezTo>
                  <a:cubicBezTo>
                    <a:pt x="101" y="81"/>
                    <a:pt x="97" y="87"/>
                    <a:pt x="92" y="92"/>
                  </a:cubicBezTo>
                  <a:cubicBezTo>
                    <a:pt x="87" y="97"/>
                    <a:pt x="81" y="101"/>
                    <a:pt x="75" y="104"/>
                  </a:cubicBezTo>
                  <a:cubicBezTo>
                    <a:pt x="68" y="106"/>
                    <a:pt x="61" y="108"/>
                    <a:pt x="54" y="108"/>
                  </a:cubicBezTo>
                  <a:cubicBezTo>
                    <a:pt x="46" y="108"/>
                    <a:pt x="39" y="106"/>
                    <a:pt x="33" y="104"/>
                  </a:cubicBezTo>
                  <a:cubicBezTo>
                    <a:pt x="26" y="101"/>
                    <a:pt x="20" y="97"/>
                    <a:pt x="16" y="92"/>
                  </a:cubicBezTo>
                  <a:cubicBezTo>
                    <a:pt x="11" y="87"/>
                    <a:pt x="7" y="81"/>
                    <a:pt x="4" y="75"/>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23">
              <a:extLst>
                <a:ext uri="{FF2B5EF4-FFF2-40B4-BE49-F238E27FC236}">
                  <a16:creationId xmlns:a16="http://schemas.microsoft.com/office/drawing/2014/main" id="{531FF675-AFAA-6F4D-AFD7-3B41A3583116}"/>
                </a:ext>
              </a:extLst>
            </p:cNvPr>
            <p:cNvSpPr>
              <a:spLocks/>
            </p:cNvSpPr>
            <p:nvPr/>
          </p:nvSpPr>
          <p:spPr bwMode="auto">
            <a:xfrm>
              <a:off x="5083" y="1595"/>
              <a:ext cx="101" cy="48"/>
            </a:xfrm>
            <a:custGeom>
              <a:avLst/>
              <a:gdLst>
                <a:gd name="T0" fmla="*/ 0 w 162"/>
                <a:gd name="T1" fmla="*/ 77 h 77"/>
                <a:gd name="T2" fmla="*/ 0 w 162"/>
                <a:gd name="T3" fmla="*/ 77 h 77"/>
                <a:gd name="T4" fmla="*/ 6 w 162"/>
                <a:gd name="T5" fmla="*/ 49 h 77"/>
                <a:gd name="T6" fmla="*/ 23 w 162"/>
                <a:gd name="T7" fmla="*/ 24 h 77"/>
                <a:gd name="T8" fmla="*/ 49 w 162"/>
                <a:gd name="T9" fmla="*/ 6 h 77"/>
                <a:gd name="T10" fmla="*/ 81 w 162"/>
                <a:gd name="T11" fmla="*/ 0 h 77"/>
                <a:gd name="T12" fmla="*/ 113 w 162"/>
                <a:gd name="T13" fmla="*/ 6 h 77"/>
                <a:gd name="T14" fmla="*/ 139 w 162"/>
                <a:gd name="T15" fmla="*/ 23 h 77"/>
                <a:gd name="T16" fmla="*/ 156 w 162"/>
                <a:gd name="T17" fmla="*/ 49 h 77"/>
                <a:gd name="T18" fmla="*/ 162 w 162"/>
                <a:gd name="T19" fmla="*/ 77 h 77"/>
                <a:gd name="T20" fmla="*/ 0 w 162"/>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77">
                  <a:moveTo>
                    <a:pt x="0" y="77"/>
                  </a:moveTo>
                  <a:lnTo>
                    <a:pt x="0" y="77"/>
                  </a:lnTo>
                  <a:cubicBezTo>
                    <a:pt x="0" y="67"/>
                    <a:pt x="2" y="58"/>
                    <a:pt x="6" y="49"/>
                  </a:cubicBezTo>
                  <a:cubicBezTo>
                    <a:pt x="10" y="39"/>
                    <a:pt x="16" y="31"/>
                    <a:pt x="23" y="24"/>
                  </a:cubicBezTo>
                  <a:cubicBezTo>
                    <a:pt x="30" y="16"/>
                    <a:pt x="39" y="11"/>
                    <a:pt x="49" y="6"/>
                  </a:cubicBezTo>
                  <a:cubicBezTo>
                    <a:pt x="59" y="2"/>
                    <a:pt x="69" y="0"/>
                    <a:pt x="81" y="0"/>
                  </a:cubicBezTo>
                  <a:cubicBezTo>
                    <a:pt x="92" y="0"/>
                    <a:pt x="103" y="2"/>
                    <a:pt x="113" y="6"/>
                  </a:cubicBezTo>
                  <a:cubicBezTo>
                    <a:pt x="123" y="10"/>
                    <a:pt x="131" y="16"/>
                    <a:pt x="139" y="23"/>
                  </a:cubicBezTo>
                  <a:cubicBezTo>
                    <a:pt x="146" y="31"/>
                    <a:pt x="152" y="39"/>
                    <a:pt x="156" y="49"/>
                  </a:cubicBezTo>
                  <a:cubicBezTo>
                    <a:pt x="159" y="58"/>
                    <a:pt x="161" y="67"/>
                    <a:pt x="162" y="77"/>
                  </a:cubicBezTo>
                  <a:lnTo>
                    <a:pt x="0" y="7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 name="Oval 20">
            <a:extLst>
              <a:ext uri="{FF2B5EF4-FFF2-40B4-BE49-F238E27FC236}">
                <a16:creationId xmlns:a16="http://schemas.microsoft.com/office/drawing/2014/main" id="{46EB264D-03D2-874A-8F94-9EFD87592552}"/>
              </a:ext>
              <a:ext uri="{C183D7F6-B498-43B3-948B-1728B52AA6E4}">
                <adec:decorative xmlns:adec="http://schemas.microsoft.com/office/drawing/2017/decorative" val="1"/>
              </a:ext>
            </a:extLst>
          </p:cNvPr>
          <p:cNvSpPr/>
          <p:nvPr/>
        </p:nvSpPr>
        <p:spPr bwMode="auto">
          <a:xfrm>
            <a:off x="6373237" y="2748022"/>
            <a:ext cx="1086068" cy="1086068"/>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Oval 21">
            <a:extLst>
              <a:ext uri="{FF2B5EF4-FFF2-40B4-BE49-F238E27FC236}">
                <a16:creationId xmlns:a16="http://schemas.microsoft.com/office/drawing/2014/main" id="{D8016996-7CD6-EC4B-A958-AA82A95593BB}"/>
              </a:ext>
              <a:ext uri="{C183D7F6-B498-43B3-948B-1728B52AA6E4}">
                <adec:decorative xmlns:adec="http://schemas.microsoft.com/office/drawing/2017/decorative" val="1"/>
              </a:ext>
            </a:extLst>
          </p:cNvPr>
          <p:cNvSpPr/>
          <p:nvPr/>
        </p:nvSpPr>
        <p:spPr bwMode="auto">
          <a:xfrm>
            <a:off x="6373237" y="4248390"/>
            <a:ext cx="1086068" cy="1086068"/>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3" name="Group 175">
            <a:extLst>
              <a:ext uri="{FF2B5EF4-FFF2-40B4-BE49-F238E27FC236}">
                <a16:creationId xmlns:a16="http://schemas.microsoft.com/office/drawing/2014/main" id="{09B5F3CF-35FF-AB4E-B0B1-39881D754143}"/>
              </a:ext>
            </a:extLst>
          </p:cNvPr>
          <p:cNvGrpSpPr>
            <a:grpSpLocks noChangeAspect="1"/>
          </p:cNvGrpSpPr>
          <p:nvPr/>
        </p:nvGrpSpPr>
        <p:grpSpPr bwMode="auto">
          <a:xfrm>
            <a:off x="6658805" y="4525061"/>
            <a:ext cx="512994" cy="532726"/>
            <a:chOff x="2447" y="2128"/>
            <a:chExt cx="182" cy="189"/>
          </a:xfrm>
        </p:grpSpPr>
        <p:sp>
          <p:nvSpPr>
            <p:cNvPr id="24" name="Freeform 176">
              <a:extLst>
                <a:ext uri="{FF2B5EF4-FFF2-40B4-BE49-F238E27FC236}">
                  <a16:creationId xmlns:a16="http://schemas.microsoft.com/office/drawing/2014/main" id="{0FC8A0D6-D11D-E04C-B67B-621A50299250}"/>
                </a:ext>
              </a:extLst>
            </p:cNvPr>
            <p:cNvSpPr>
              <a:spLocks/>
            </p:cNvSpPr>
            <p:nvPr/>
          </p:nvSpPr>
          <p:spPr bwMode="auto">
            <a:xfrm>
              <a:off x="2521" y="2128"/>
              <a:ext cx="33" cy="33"/>
            </a:xfrm>
            <a:custGeom>
              <a:avLst/>
              <a:gdLst>
                <a:gd name="T0" fmla="*/ 0 w 54"/>
                <a:gd name="T1" fmla="*/ 27 h 53"/>
                <a:gd name="T2" fmla="*/ 0 w 54"/>
                <a:gd name="T3" fmla="*/ 27 h 53"/>
                <a:gd name="T4" fmla="*/ 27 w 54"/>
                <a:gd name="T5" fmla="*/ 53 h 53"/>
                <a:gd name="T6" fmla="*/ 54 w 54"/>
                <a:gd name="T7" fmla="*/ 27 h 53"/>
                <a:gd name="T8" fmla="*/ 27 w 54"/>
                <a:gd name="T9" fmla="*/ 0 h 53"/>
                <a:gd name="T10" fmla="*/ 0 w 54"/>
                <a:gd name="T11" fmla="*/ 27 h 53"/>
              </a:gdLst>
              <a:ahLst/>
              <a:cxnLst>
                <a:cxn ang="0">
                  <a:pos x="T0" y="T1"/>
                </a:cxn>
                <a:cxn ang="0">
                  <a:pos x="T2" y="T3"/>
                </a:cxn>
                <a:cxn ang="0">
                  <a:pos x="T4" y="T5"/>
                </a:cxn>
                <a:cxn ang="0">
                  <a:pos x="T6" y="T7"/>
                </a:cxn>
                <a:cxn ang="0">
                  <a:pos x="T8" y="T9"/>
                </a:cxn>
                <a:cxn ang="0">
                  <a:pos x="T10" y="T11"/>
                </a:cxn>
              </a:cxnLst>
              <a:rect l="0" t="0" r="r" b="b"/>
              <a:pathLst>
                <a:path w="54" h="53">
                  <a:moveTo>
                    <a:pt x="0" y="27"/>
                  </a:moveTo>
                  <a:lnTo>
                    <a:pt x="0" y="27"/>
                  </a:lnTo>
                  <a:cubicBezTo>
                    <a:pt x="0" y="41"/>
                    <a:pt x="12" y="53"/>
                    <a:pt x="27" y="53"/>
                  </a:cubicBezTo>
                  <a:cubicBezTo>
                    <a:pt x="42" y="53"/>
                    <a:pt x="54" y="41"/>
                    <a:pt x="54" y="27"/>
                  </a:cubicBezTo>
                  <a:cubicBezTo>
                    <a:pt x="54" y="12"/>
                    <a:pt x="42" y="0"/>
                    <a:pt x="27" y="0"/>
                  </a:cubicBezTo>
                  <a:cubicBezTo>
                    <a:pt x="12" y="0"/>
                    <a:pt x="0" y="12"/>
                    <a:pt x="0" y="27"/>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77">
              <a:extLst>
                <a:ext uri="{FF2B5EF4-FFF2-40B4-BE49-F238E27FC236}">
                  <a16:creationId xmlns:a16="http://schemas.microsoft.com/office/drawing/2014/main" id="{337C0EE5-00D6-6F47-8C38-7AEB32A07012}"/>
                </a:ext>
              </a:extLst>
            </p:cNvPr>
            <p:cNvSpPr>
              <a:spLocks/>
            </p:cNvSpPr>
            <p:nvPr/>
          </p:nvSpPr>
          <p:spPr bwMode="auto">
            <a:xfrm>
              <a:off x="2588" y="2236"/>
              <a:ext cx="33" cy="33"/>
            </a:xfrm>
            <a:custGeom>
              <a:avLst/>
              <a:gdLst>
                <a:gd name="T0" fmla="*/ 26 w 53"/>
                <a:gd name="T1" fmla="*/ 0 h 53"/>
                <a:gd name="T2" fmla="*/ 26 w 53"/>
                <a:gd name="T3" fmla="*/ 0 h 53"/>
                <a:gd name="T4" fmla="*/ 0 w 53"/>
                <a:gd name="T5" fmla="*/ 27 h 53"/>
                <a:gd name="T6" fmla="*/ 26 w 53"/>
                <a:gd name="T7" fmla="*/ 53 h 53"/>
                <a:gd name="T8" fmla="*/ 53 w 53"/>
                <a:gd name="T9" fmla="*/ 27 h 53"/>
                <a:gd name="T10" fmla="*/ 26 w 53"/>
                <a:gd name="T11" fmla="*/ 0 h 53"/>
              </a:gdLst>
              <a:ahLst/>
              <a:cxnLst>
                <a:cxn ang="0">
                  <a:pos x="T0" y="T1"/>
                </a:cxn>
                <a:cxn ang="0">
                  <a:pos x="T2" y="T3"/>
                </a:cxn>
                <a:cxn ang="0">
                  <a:pos x="T4" y="T5"/>
                </a:cxn>
                <a:cxn ang="0">
                  <a:pos x="T6" y="T7"/>
                </a:cxn>
                <a:cxn ang="0">
                  <a:pos x="T8" y="T9"/>
                </a:cxn>
                <a:cxn ang="0">
                  <a:pos x="T10" y="T11"/>
                </a:cxn>
              </a:cxnLst>
              <a:rect l="0" t="0" r="r" b="b"/>
              <a:pathLst>
                <a:path w="53" h="53">
                  <a:moveTo>
                    <a:pt x="26" y="0"/>
                  </a:moveTo>
                  <a:lnTo>
                    <a:pt x="26" y="0"/>
                  </a:lnTo>
                  <a:cubicBezTo>
                    <a:pt x="12" y="0"/>
                    <a:pt x="0" y="12"/>
                    <a:pt x="0" y="27"/>
                  </a:cubicBezTo>
                  <a:cubicBezTo>
                    <a:pt x="0" y="41"/>
                    <a:pt x="12" y="53"/>
                    <a:pt x="26" y="53"/>
                  </a:cubicBezTo>
                  <a:cubicBezTo>
                    <a:pt x="41" y="53"/>
                    <a:pt x="53" y="41"/>
                    <a:pt x="53" y="27"/>
                  </a:cubicBezTo>
                  <a:cubicBezTo>
                    <a:pt x="53" y="12"/>
                    <a:pt x="41" y="0"/>
                    <a:pt x="26" y="0"/>
                  </a:cubicBez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78">
              <a:extLst>
                <a:ext uri="{FF2B5EF4-FFF2-40B4-BE49-F238E27FC236}">
                  <a16:creationId xmlns:a16="http://schemas.microsoft.com/office/drawing/2014/main" id="{FFE8A33B-E5AC-F748-AA06-19E890BD1222}"/>
                </a:ext>
              </a:extLst>
            </p:cNvPr>
            <p:cNvSpPr>
              <a:spLocks/>
            </p:cNvSpPr>
            <p:nvPr/>
          </p:nvSpPr>
          <p:spPr bwMode="auto">
            <a:xfrm>
              <a:off x="2456" y="2236"/>
              <a:ext cx="33" cy="33"/>
            </a:xfrm>
            <a:custGeom>
              <a:avLst/>
              <a:gdLst>
                <a:gd name="T0" fmla="*/ 26 w 53"/>
                <a:gd name="T1" fmla="*/ 0 h 53"/>
                <a:gd name="T2" fmla="*/ 26 w 53"/>
                <a:gd name="T3" fmla="*/ 0 h 53"/>
                <a:gd name="T4" fmla="*/ 0 w 53"/>
                <a:gd name="T5" fmla="*/ 27 h 53"/>
                <a:gd name="T6" fmla="*/ 26 w 53"/>
                <a:gd name="T7" fmla="*/ 53 h 53"/>
                <a:gd name="T8" fmla="*/ 53 w 53"/>
                <a:gd name="T9" fmla="*/ 27 h 53"/>
                <a:gd name="T10" fmla="*/ 26 w 53"/>
                <a:gd name="T11" fmla="*/ 0 h 53"/>
              </a:gdLst>
              <a:ahLst/>
              <a:cxnLst>
                <a:cxn ang="0">
                  <a:pos x="T0" y="T1"/>
                </a:cxn>
                <a:cxn ang="0">
                  <a:pos x="T2" y="T3"/>
                </a:cxn>
                <a:cxn ang="0">
                  <a:pos x="T4" y="T5"/>
                </a:cxn>
                <a:cxn ang="0">
                  <a:pos x="T6" y="T7"/>
                </a:cxn>
                <a:cxn ang="0">
                  <a:pos x="T8" y="T9"/>
                </a:cxn>
                <a:cxn ang="0">
                  <a:pos x="T10" y="T11"/>
                </a:cxn>
              </a:cxnLst>
              <a:rect l="0" t="0" r="r" b="b"/>
              <a:pathLst>
                <a:path w="53" h="53">
                  <a:moveTo>
                    <a:pt x="26" y="0"/>
                  </a:moveTo>
                  <a:lnTo>
                    <a:pt x="26" y="0"/>
                  </a:lnTo>
                  <a:cubicBezTo>
                    <a:pt x="12" y="0"/>
                    <a:pt x="0" y="12"/>
                    <a:pt x="0" y="27"/>
                  </a:cubicBezTo>
                  <a:cubicBezTo>
                    <a:pt x="0" y="41"/>
                    <a:pt x="12" y="53"/>
                    <a:pt x="26" y="53"/>
                  </a:cubicBezTo>
                  <a:cubicBezTo>
                    <a:pt x="41" y="53"/>
                    <a:pt x="53" y="41"/>
                    <a:pt x="53" y="27"/>
                  </a:cubicBezTo>
                  <a:cubicBezTo>
                    <a:pt x="53" y="12"/>
                    <a:pt x="41" y="0"/>
                    <a:pt x="26" y="0"/>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79">
              <a:extLst>
                <a:ext uri="{FF2B5EF4-FFF2-40B4-BE49-F238E27FC236}">
                  <a16:creationId xmlns:a16="http://schemas.microsoft.com/office/drawing/2014/main" id="{E42AFF40-EF2D-F34D-B2B6-54A3E2FF1939}"/>
                </a:ext>
              </a:extLst>
            </p:cNvPr>
            <p:cNvSpPr>
              <a:spLocks/>
            </p:cNvSpPr>
            <p:nvPr/>
          </p:nvSpPr>
          <p:spPr bwMode="auto">
            <a:xfrm>
              <a:off x="2513" y="2267"/>
              <a:ext cx="49" cy="50"/>
            </a:xfrm>
            <a:custGeom>
              <a:avLst/>
              <a:gdLst>
                <a:gd name="T0" fmla="*/ 40 w 80"/>
                <a:gd name="T1" fmla="*/ 0 h 80"/>
                <a:gd name="T2" fmla="*/ 40 w 80"/>
                <a:gd name="T3" fmla="*/ 0 h 80"/>
                <a:gd name="T4" fmla="*/ 0 w 80"/>
                <a:gd name="T5" fmla="*/ 40 h 80"/>
                <a:gd name="T6" fmla="*/ 40 w 80"/>
                <a:gd name="T7" fmla="*/ 80 h 80"/>
                <a:gd name="T8" fmla="*/ 80 w 80"/>
                <a:gd name="T9" fmla="*/ 40 h 80"/>
                <a:gd name="T10" fmla="*/ 40 w 80"/>
                <a:gd name="T11" fmla="*/ 0 h 80"/>
              </a:gdLst>
              <a:ahLst/>
              <a:cxnLst>
                <a:cxn ang="0">
                  <a:pos x="T0" y="T1"/>
                </a:cxn>
                <a:cxn ang="0">
                  <a:pos x="T2" y="T3"/>
                </a:cxn>
                <a:cxn ang="0">
                  <a:pos x="T4" y="T5"/>
                </a:cxn>
                <a:cxn ang="0">
                  <a:pos x="T6" y="T7"/>
                </a:cxn>
                <a:cxn ang="0">
                  <a:pos x="T8" y="T9"/>
                </a:cxn>
                <a:cxn ang="0">
                  <a:pos x="T10" y="T11"/>
                </a:cxn>
              </a:cxnLst>
              <a:rect l="0" t="0" r="r" b="b"/>
              <a:pathLst>
                <a:path w="80" h="80">
                  <a:moveTo>
                    <a:pt x="40" y="0"/>
                  </a:moveTo>
                  <a:lnTo>
                    <a:pt x="40" y="0"/>
                  </a:lnTo>
                  <a:cubicBezTo>
                    <a:pt x="18" y="0"/>
                    <a:pt x="0" y="18"/>
                    <a:pt x="0" y="40"/>
                  </a:cubicBezTo>
                  <a:cubicBezTo>
                    <a:pt x="0" y="62"/>
                    <a:pt x="18" y="80"/>
                    <a:pt x="40" y="80"/>
                  </a:cubicBezTo>
                  <a:cubicBezTo>
                    <a:pt x="62" y="80"/>
                    <a:pt x="80" y="62"/>
                    <a:pt x="80" y="40"/>
                  </a:cubicBezTo>
                  <a:cubicBezTo>
                    <a:pt x="80" y="18"/>
                    <a:pt x="62" y="0"/>
                    <a:pt x="40" y="0"/>
                  </a:cubicBez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80">
              <a:extLst>
                <a:ext uri="{FF2B5EF4-FFF2-40B4-BE49-F238E27FC236}">
                  <a16:creationId xmlns:a16="http://schemas.microsoft.com/office/drawing/2014/main" id="{9C3E883B-764E-EC44-BBD6-D70A05AA4BA4}"/>
                </a:ext>
              </a:extLst>
            </p:cNvPr>
            <p:cNvSpPr>
              <a:spLocks/>
            </p:cNvSpPr>
            <p:nvPr/>
          </p:nvSpPr>
          <p:spPr bwMode="auto">
            <a:xfrm>
              <a:off x="2579" y="2160"/>
              <a:ext cx="50" cy="49"/>
            </a:xfrm>
            <a:custGeom>
              <a:avLst/>
              <a:gdLst>
                <a:gd name="T0" fmla="*/ 40 w 80"/>
                <a:gd name="T1" fmla="*/ 0 h 80"/>
                <a:gd name="T2" fmla="*/ 40 w 80"/>
                <a:gd name="T3" fmla="*/ 0 h 80"/>
                <a:gd name="T4" fmla="*/ 0 w 80"/>
                <a:gd name="T5" fmla="*/ 40 h 80"/>
                <a:gd name="T6" fmla="*/ 40 w 80"/>
                <a:gd name="T7" fmla="*/ 80 h 80"/>
                <a:gd name="T8" fmla="*/ 80 w 80"/>
                <a:gd name="T9" fmla="*/ 40 h 80"/>
                <a:gd name="T10" fmla="*/ 40 w 80"/>
                <a:gd name="T11" fmla="*/ 0 h 80"/>
              </a:gdLst>
              <a:ahLst/>
              <a:cxnLst>
                <a:cxn ang="0">
                  <a:pos x="T0" y="T1"/>
                </a:cxn>
                <a:cxn ang="0">
                  <a:pos x="T2" y="T3"/>
                </a:cxn>
                <a:cxn ang="0">
                  <a:pos x="T4" y="T5"/>
                </a:cxn>
                <a:cxn ang="0">
                  <a:pos x="T6" y="T7"/>
                </a:cxn>
                <a:cxn ang="0">
                  <a:pos x="T8" y="T9"/>
                </a:cxn>
                <a:cxn ang="0">
                  <a:pos x="T10" y="T11"/>
                </a:cxn>
              </a:cxnLst>
              <a:rect l="0" t="0" r="r" b="b"/>
              <a:pathLst>
                <a:path w="80" h="80">
                  <a:moveTo>
                    <a:pt x="40" y="0"/>
                  </a:moveTo>
                  <a:lnTo>
                    <a:pt x="40" y="0"/>
                  </a:lnTo>
                  <a:cubicBezTo>
                    <a:pt x="18" y="0"/>
                    <a:pt x="0" y="18"/>
                    <a:pt x="0" y="40"/>
                  </a:cubicBezTo>
                  <a:cubicBezTo>
                    <a:pt x="0" y="62"/>
                    <a:pt x="18" y="80"/>
                    <a:pt x="40" y="80"/>
                  </a:cubicBezTo>
                  <a:cubicBezTo>
                    <a:pt x="62" y="80"/>
                    <a:pt x="80" y="62"/>
                    <a:pt x="80" y="40"/>
                  </a:cubicBezTo>
                  <a:cubicBezTo>
                    <a:pt x="80" y="18"/>
                    <a:pt x="62" y="0"/>
                    <a:pt x="40" y="0"/>
                  </a:cubicBez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181">
              <a:extLst>
                <a:ext uri="{FF2B5EF4-FFF2-40B4-BE49-F238E27FC236}">
                  <a16:creationId xmlns:a16="http://schemas.microsoft.com/office/drawing/2014/main" id="{91F34430-5D58-4E48-876F-46B8779638C1}"/>
                </a:ext>
              </a:extLst>
            </p:cNvPr>
            <p:cNvSpPr>
              <a:spLocks/>
            </p:cNvSpPr>
            <p:nvPr/>
          </p:nvSpPr>
          <p:spPr bwMode="auto">
            <a:xfrm>
              <a:off x="2447" y="2160"/>
              <a:ext cx="50" cy="49"/>
            </a:xfrm>
            <a:custGeom>
              <a:avLst/>
              <a:gdLst>
                <a:gd name="T0" fmla="*/ 40 w 80"/>
                <a:gd name="T1" fmla="*/ 0 h 80"/>
                <a:gd name="T2" fmla="*/ 40 w 80"/>
                <a:gd name="T3" fmla="*/ 0 h 80"/>
                <a:gd name="T4" fmla="*/ 0 w 80"/>
                <a:gd name="T5" fmla="*/ 40 h 80"/>
                <a:gd name="T6" fmla="*/ 40 w 80"/>
                <a:gd name="T7" fmla="*/ 80 h 80"/>
                <a:gd name="T8" fmla="*/ 80 w 80"/>
                <a:gd name="T9" fmla="*/ 40 h 80"/>
                <a:gd name="T10" fmla="*/ 40 w 80"/>
                <a:gd name="T11" fmla="*/ 0 h 80"/>
              </a:gdLst>
              <a:ahLst/>
              <a:cxnLst>
                <a:cxn ang="0">
                  <a:pos x="T0" y="T1"/>
                </a:cxn>
                <a:cxn ang="0">
                  <a:pos x="T2" y="T3"/>
                </a:cxn>
                <a:cxn ang="0">
                  <a:pos x="T4" y="T5"/>
                </a:cxn>
                <a:cxn ang="0">
                  <a:pos x="T6" y="T7"/>
                </a:cxn>
                <a:cxn ang="0">
                  <a:pos x="T8" y="T9"/>
                </a:cxn>
                <a:cxn ang="0">
                  <a:pos x="T10" y="T11"/>
                </a:cxn>
              </a:cxnLst>
              <a:rect l="0" t="0" r="r" b="b"/>
              <a:pathLst>
                <a:path w="80" h="80">
                  <a:moveTo>
                    <a:pt x="40" y="0"/>
                  </a:moveTo>
                  <a:lnTo>
                    <a:pt x="40" y="0"/>
                  </a:lnTo>
                  <a:cubicBezTo>
                    <a:pt x="18" y="0"/>
                    <a:pt x="0" y="18"/>
                    <a:pt x="0" y="40"/>
                  </a:cubicBezTo>
                  <a:cubicBezTo>
                    <a:pt x="0" y="62"/>
                    <a:pt x="18" y="80"/>
                    <a:pt x="40" y="80"/>
                  </a:cubicBezTo>
                  <a:cubicBezTo>
                    <a:pt x="62" y="80"/>
                    <a:pt x="80" y="62"/>
                    <a:pt x="80" y="40"/>
                  </a:cubicBezTo>
                  <a:cubicBezTo>
                    <a:pt x="80" y="18"/>
                    <a:pt x="62" y="0"/>
                    <a:pt x="40" y="0"/>
                  </a:cubicBez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0" name="Group 83">
            <a:extLst>
              <a:ext uri="{FF2B5EF4-FFF2-40B4-BE49-F238E27FC236}">
                <a16:creationId xmlns:a16="http://schemas.microsoft.com/office/drawing/2014/main" id="{2A4B8398-E47C-714B-8132-6778052B744D}"/>
              </a:ext>
            </a:extLst>
          </p:cNvPr>
          <p:cNvGrpSpPr>
            <a:grpSpLocks noChangeAspect="1"/>
          </p:cNvGrpSpPr>
          <p:nvPr/>
        </p:nvGrpSpPr>
        <p:grpSpPr bwMode="auto">
          <a:xfrm>
            <a:off x="6734159" y="3020051"/>
            <a:ext cx="452481" cy="568061"/>
            <a:chOff x="5049" y="1455"/>
            <a:chExt cx="184" cy="231"/>
          </a:xfrm>
        </p:grpSpPr>
        <p:sp>
          <p:nvSpPr>
            <p:cNvPr id="31" name="Freeform 84">
              <a:extLst>
                <a:ext uri="{FF2B5EF4-FFF2-40B4-BE49-F238E27FC236}">
                  <a16:creationId xmlns:a16="http://schemas.microsoft.com/office/drawing/2014/main" id="{D60889B4-93D0-2C4D-B6E4-787FD55582B2}"/>
                </a:ext>
              </a:extLst>
            </p:cNvPr>
            <p:cNvSpPr>
              <a:spLocks/>
            </p:cNvSpPr>
            <p:nvPr/>
          </p:nvSpPr>
          <p:spPr bwMode="auto">
            <a:xfrm>
              <a:off x="5049" y="1455"/>
              <a:ext cx="149" cy="182"/>
            </a:xfrm>
            <a:custGeom>
              <a:avLst/>
              <a:gdLst>
                <a:gd name="T0" fmla="*/ 140 w 240"/>
                <a:gd name="T1" fmla="*/ 220 h 293"/>
                <a:gd name="T2" fmla="*/ 140 w 240"/>
                <a:gd name="T3" fmla="*/ 220 h 293"/>
                <a:gd name="T4" fmla="*/ 33 w 240"/>
                <a:gd name="T5" fmla="*/ 113 h 293"/>
                <a:gd name="T6" fmla="*/ 89 w 240"/>
                <a:gd name="T7" fmla="*/ 57 h 293"/>
                <a:gd name="T8" fmla="*/ 140 w 240"/>
                <a:gd name="T9" fmla="*/ 107 h 293"/>
                <a:gd name="T10" fmla="*/ 208 w 240"/>
                <a:gd name="T11" fmla="*/ 39 h 293"/>
                <a:gd name="T12" fmla="*/ 205 w 240"/>
                <a:gd name="T13" fmla="*/ 35 h 293"/>
                <a:gd name="T14" fmla="*/ 167 w 240"/>
                <a:gd name="T15" fmla="*/ 9 h 293"/>
                <a:gd name="T16" fmla="*/ 120 w 240"/>
                <a:gd name="T17" fmla="*/ 0 h 293"/>
                <a:gd name="T18" fmla="*/ 73 w 240"/>
                <a:gd name="T19" fmla="*/ 9 h 293"/>
                <a:gd name="T20" fmla="*/ 35 w 240"/>
                <a:gd name="T21" fmla="*/ 35 h 293"/>
                <a:gd name="T22" fmla="*/ 9 w 240"/>
                <a:gd name="T23" fmla="*/ 73 h 293"/>
                <a:gd name="T24" fmla="*/ 0 w 240"/>
                <a:gd name="T25" fmla="*/ 120 h 293"/>
                <a:gd name="T26" fmla="*/ 9 w 240"/>
                <a:gd name="T27" fmla="*/ 165 h 293"/>
                <a:gd name="T28" fmla="*/ 36 w 240"/>
                <a:gd name="T29" fmla="*/ 203 h 293"/>
                <a:gd name="T30" fmla="*/ 66 w 240"/>
                <a:gd name="T31" fmla="*/ 244 h 293"/>
                <a:gd name="T32" fmla="*/ 79 w 240"/>
                <a:gd name="T33" fmla="*/ 293 h 293"/>
                <a:gd name="T34" fmla="*/ 161 w 240"/>
                <a:gd name="T35" fmla="*/ 293 h 293"/>
                <a:gd name="T36" fmla="*/ 174 w 240"/>
                <a:gd name="T37" fmla="*/ 244 h 293"/>
                <a:gd name="T38" fmla="*/ 204 w 240"/>
                <a:gd name="T39" fmla="*/ 203 h 293"/>
                <a:gd name="T40" fmla="*/ 231 w 240"/>
                <a:gd name="T41" fmla="*/ 165 h 293"/>
                <a:gd name="T42" fmla="*/ 240 w 240"/>
                <a:gd name="T43" fmla="*/ 120 h 293"/>
                <a:gd name="T44" fmla="*/ 140 w 240"/>
                <a:gd name="T45" fmla="*/ 22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293">
                  <a:moveTo>
                    <a:pt x="140" y="220"/>
                  </a:moveTo>
                  <a:lnTo>
                    <a:pt x="140" y="220"/>
                  </a:lnTo>
                  <a:lnTo>
                    <a:pt x="33" y="113"/>
                  </a:lnTo>
                  <a:lnTo>
                    <a:pt x="89" y="57"/>
                  </a:lnTo>
                  <a:lnTo>
                    <a:pt x="140" y="107"/>
                  </a:lnTo>
                  <a:lnTo>
                    <a:pt x="208" y="39"/>
                  </a:lnTo>
                  <a:cubicBezTo>
                    <a:pt x="207" y="37"/>
                    <a:pt x="206" y="36"/>
                    <a:pt x="205" y="35"/>
                  </a:cubicBezTo>
                  <a:cubicBezTo>
                    <a:pt x="194" y="24"/>
                    <a:pt x="181" y="15"/>
                    <a:pt x="167" y="9"/>
                  </a:cubicBezTo>
                  <a:cubicBezTo>
                    <a:pt x="152" y="3"/>
                    <a:pt x="137" y="0"/>
                    <a:pt x="120" y="0"/>
                  </a:cubicBezTo>
                  <a:cubicBezTo>
                    <a:pt x="103" y="0"/>
                    <a:pt x="88" y="3"/>
                    <a:pt x="73" y="9"/>
                  </a:cubicBezTo>
                  <a:cubicBezTo>
                    <a:pt x="59" y="15"/>
                    <a:pt x="46" y="24"/>
                    <a:pt x="35" y="35"/>
                  </a:cubicBezTo>
                  <a:cubicBezTo>
                    <a:pt x="24" y="46"/>
                    <a:pt x="16" y="58"/>
                    <a:pt x="9" y="73"/>
                  </a:cubicBezTo>
                  <a:cubicBezTo>
                    <a:pt x="3" y="87"/>
                    <a:pt x="0" y="103"/>
                    <a:pt x="0" y="120"/>
                  </a:cubicBezTo>
                  <a:cubicBezTo>
                    <a:pt x="0" y="136"/>
                    <a:pt x="3" y="151"/>
                    <a:pt x="9" y="165"/>
                  </a:cubicBezTo>
                  <a:cubicBezTo>
                    <a:pt x="15" y="179"/>
                    <a:pt x="24" y="192"/>
                    <a:pt x="36" y="203"/>
                  </a:cubicBezTo>
                  <a:cubicBezTo>
                    <a:pt x="48" y="216"/>
                    <a:pt x="58" y="230"/>
                    <a:pt x="66" y="244"/>
                  </a:cubicBezTo>
                  <a:cubicBezTo>
                    <a:pt x="73" y="259"/>
                    <a:pt x="78" y="275"/>
                    <a:pt x="79" y="293"/>
                  </a:cubicBezTo>
                  <a:lnTo>
                    <a:pt x="161" y="293"/>
                  </a:lnTo>
                  <a:cubicBezTo>
                    <a:pt x="162" y="275"/>
                    <a:pt x="167" y="259"/>
                    <a:pt x="174" y="244"/>
                  </a:cubicBezTo>
                  <a:cubicBezTo>
                    <a:pt x="182" y="230"/>
                    <a:pt x="192" y="216"/>
                    <a:pt x="204" y="203"/>
                  </a:cubicBezTo>
                  <a:cubicBezTo>
                    <a:pt x="216" y="192"/>
                    <a:pt x="225" y="179"/>
                    <a:pt x="231" y="165"/>
                  </a:cubicBezTo>
                  <a:cubicBezTo>
                    <a:pt x="237" y="151"/>
                    <a:pt x="240" y="136"/>
                    <a:pt x="240" y="120"/>
                  </a:cubicBezTo>
                  <a:lnTo>
                    <a:pt x="140" y="22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85">
              <a:extLst>
                <a:ext uri="{FF2B5EF4-FFF2-40B4-BE49-F238E27FC236}">
                  <a16:creationId xmlns:a16="http://schemas.microsoft.com/office/drawing/2014/main" id="{543BB40C-28BC-E440-97B5-D7F4B6F73F08}"/>
                </a:ext>
              </a:extLst>
            </p:cNvPr>
            <p:cNvSpPr>
              <a:spLocks/>
            </p:cNvSpPr>
            <p:nvPr/>
          </p:nvSpPr>
          <p:spPr bwMode="auto">
            <a:xfrm>
              <a:off x="5099" y="1653"/>
              <a:ext cx="50" cy="33"/>
            </a:xfrm>
            <a:custGeom>
              <a:avLst/>
              <a:gdLst>
                <a:gd name="T0" fmla="*/ 0 w 80"/>
                <a:gd name="T1" fmla="*/ 40 h 53"/>
                <a:gd name="T2" fmla="*/ 0 w 80"/>
                <a:gd name="T3" fmla="*/ 40 h 53"/>
                <a:gd name="T4" fmla="*/ 4 w 80"/>
                <a:gd name="T5" fmla="*/ 49 h 53"/>
                <a:gd name="T6" fmla="*/ 13 w 80"/>
                <a:gd name="T7" fmla="*/ 53 h 53"/>
                <a:gd name="T8" fmla="*/ 67 w 80"/>
                <a:gd name="T9" fmla="*/ 53 h 53"/>
                <a:gd name="T10" fmla="*/ 76 w 80"/>
                <a:gd name="T11" fmla="*/ 49 h 53"/>
                <a:gd name="T12" fmla="*/ 80 w 80"/>
                <a:gd name="T13" fmla="*/ 40 h 53"/>
                <a:gd name="T14" fmla="*/ 80 w 80"/>
                <a:gd name="T15" fmla="*/ 0 h 53"/>
                <a:gd name="T16" fmla="*/ 0 w 80"/>
                <a:gd name="T17" fmla="*/ 0 h 53"/>
                <a:gd name="T18" fmla="*/ 0 w 80"/>
                <a:gd name="T19"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0" y="40"/>
                  </a:moveTo>
                  <a:lnTo>
                    <a:pt x="0" y="40"/>
                  </a:lnTo>
                  <a:cubicBezTo>
                    <a:pt x="0" y="43"/>
                    <a:pt x="1" y="46"/>
                    <a:pt x="4" y="49"/>
                  </a:cubicBezTo>
                  <a:cubicBezTo>
                    <a:pt x="7" y="52"/>
                    <a:pt x="10" y="53"/>
                    <a:pt x="13" y="53"/>
                  </a:cubicBezTo>
                  <a:lnTo>
                    <a:pt x="67" y="53"/>
                  </a:lnTo>
                  <a:cubicBezTo>
                    <a:pt x="70" y="53"/>
                    <a:pt x="73" y="52"/>
                    <a:pt x="76" y="49"/>
                  </a:cubicBezTo>
                  <a:cubicBezTo>
                    <a:pt x="79" y="46"/>
                    <a:pt x="80" y="43"/>
                    <a:pt x="80" y="40"/>
                  </a:cubicBezTo>
                  <a:lnTo>
                    <a:pt x="80" y="0"/>
                  </a:lnTo>
                  <a:lnTo>
                    <a:pt x="0" y="0"/>
                  </a:lnTo>
                  <a:lnTo>
                    <a:pt x="0" y="40"/>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86">
              <a:extLst>
                <a:ext uri="{FF2B5EF4-FFF2-40B4-BE49-F238E27FC236}">
                  <a16:creationId xmlns:a16="http://schemas.microsoft.com/office/drawing/2014/main" id="{3382FB54-A2B1-5445-95BE-B33E31504C6E}"/>
                </a:ext>
              </a:extLst>
            </p:cNvPr>
            <p:cNvSpPr>
              <a:spLocks/>
            </p:cNvSpPr>
            <p:nvPr/>
          </p:nvSpPr>
          <p:spPr bwMode="auto">
            <a:xfrm>
              <a:off x="5093" y="1460"/>
              <a:ext cx="140" cy="108"/>
            </a:xfrm>
            <a:custGeom>
              <a:avLst/>
              <a:gdLst>
                <a:gd name="T0" fmla="*/ 207 w 226"/>
                <a:gd name="T1" fmla="*/ 0 h 174"/>
                <a:gd name="T2" fmla="*/ 207 w 226"/>
                <a:gd name="T3" fmla="*/ 0 h 174"/>
                <a:gd name="T4" fmla="*/ 154 w 226"/>
                <a:gd name="T5" fmla="*/ 52 h 174"/>
                <a:gd name="T6" fmla="*/ 70 w 226"/>
                <a:gd name="T7" fmla="*/ 137 h 174"/>
                <a:gd name="T8" fmla="*/ 19 w 226"/>
                <a:gd name="T9" fmla="*/ 86 h 174"/>
                <a:gd name="T10" fmla="*/ 0 w 226"/>
                <a:gd name="T11" fmla="*/ 105 h 174"/>
                <a:gd name="T12" fmla="*/ 70 w 226"/>
                <a:gd name="T13" fmla="*/ 174 h 174"/>
                <a:gd name="T14" fmla="*/ 165 w 226"/>
                <a:gd name="T15" fmla="*/ 79 h 174"/>
                <a:gd name="T16" fmla="*/ 226 w 226"/>
                <a:gd name="T17" fmla="*/ 18 h 174"/>
                <a:gd name="T18" fmla="*/ 207 w 226"/>
                <a:gd name="T1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74">
                  <a:moveTo>
                    <a:pt x="207" y="0"/>
                  </a:moveTo>
                  <a:lnTo>
                    <a:pt x="207" y="0"/>
                  </a:lnTo>
                  <a:lnTo>
                    <a:pt x="154" y="52"/>
                  </a:lnTo>
                  <a:lnTo>
                    <a:pt x="70" y="137"/>
                  </a:lnTo>
                  <a:lnTo>
                    <a:pt x="19" y="86"/>
                  </a:lnTo>
                  <a:lnTo>
                    <a:pt x="0" y="105"/>
                  </a:lnTo>
                  <a:lnTo>
                    <a:pt x="70" y="174"/>
                  </a:lnTo>
                  <a:lnTo>
                    <a:pt x="165" y="79"/>
                  </a:lnTo>
                  <a:lnTo>
                    <a:pt x="226" y="18"/>
                  </a:lnTo>
                  <a:lnTo>
                    <a:pt x="207"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03758918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FFB90C-B0E9-5842-ABEF-94DEB3C3F9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961" b="11039"/>
          <a:stretch/>
        </p:blipFill>
        <p:spPr>
          <a:xfrm>
            <a:off x="0" y="0"/>
            <a:ext cx="12192000" cy="6858000"/>
          </a:xfrm>
          <a:prstGeom prst="rect">
            <a:avLst/>
          </a:prstGeom>
        </p:spPr>
      </p:pic>
      <p:grpSp>
        <p:nvGrpSpPr>
          <p:cNvPr id="34" name="Group 33">
            <a:extLst>
              <a:ext uri="{FF2B5EF4-FFF2-40B4-BE49-F238E27FC236}">
                <a16:creationId xmlns:a16="http://schemas.microsoft.com/office/drawing/2014/main" id="{5A7ADFEC-7939-4223-B620-CFDD638DE14C}"/>
              </a:ext>
            </a:extLst>
          </p:cNvPr>
          <p:cNvGrpSpPr/>
          <p:nvPr/>
        </p:nvGrpSpPr>
        <p:grpSpPr>
          <a:xfrm>
            <a:off x="6170290" y="2141352"/>
            <a:ext cx="5574682" cy="3291840"/>
            <a:chOff x="6179168" y="816833"/>
            <a:chExt cx="5574682" cy="3291840"/>
          </a:xfrm>
        </p:grpSpPr>
        <p:sp>
          <p:nvSpPr>
            <p:cNvPr id="35" name="Rectangle 34">
              <a:extLst>
                <a:ext uri="{FF2B5EF4-FFF2-40B4-BE49-F238E27FC236}">
                  <a16:creationId xmlns:a16="http://schemas.microsoft.com/office/drawing/2014/main" id="{6465C8EF-4430-4CEB-85D4-1CD7CA415DF5}"/>
                </a:ext>
              </a:extLst>
            </p:cNvPr>
            <p:cNvSpPr/>
            <p:nvPr/>
          </p:nvSpPr>
          <p:spPr bwMode="auto">
            <a:xfrm>
              <a:off x="6179574" y="819944"/>
              <a:ext cx="5252444" cy="3288729"/>
            </a:xfrm>
            <a:prstGeom prst="rect">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6" name="Group 35">
              <a:extLst>
                <a:ext uri="{FF2B5EF4-FFF2-40B4-BE49-F238E27FC236}">
                  <a16:creationId xmlns:a16="http://schemas.microsoft.com/office/drawing/2014/main" id="{69C4B3AA-8088-479E-83BB-75EC19C08603}"/>
                </a:ext>
              </a:extLst>
            </p:cNvPr>
            <p:cNvGrpSpPr/>
            <p:nvPr/>
          </p:nvGrpSpPr>
          <p:grpSpPr>
            <a:xfrm>
              <a:off x="10924319" y="1116258"/>
              <a:ext cx="829531" cy="829531"/>
              <a:chOff x="10924319" y="1116258"/>
              <a:chExt cx="829531" cy="829531"/>
            </a:xfrm>
          </p:grpSpPr>
          <p:grpSp>
            <p:nvGrpSpPr>
              <p:cNvPr id="38" name="Group 37">
                <a:extLst>
                  <a:ext uri="{FF2B5EF4-FFF2-40B4-BE49-F238E27FC236}">
                    <a16:creationId xmlns:a16="http://schemas.microsoft.com/office/drawing/2014/main" id="{794C7D5F-587E-498B-A4D5-BEB9E6A27377}"/>
                  </a:ext>
                </a:extLst>
              </p:cNvPr>
              <p:cNvGrpSpPr/>
              <p:nvPr/>
            </p:nvGrpSpPr>
            <p:grpSpPr>
              <a:xfrm>
                <a:off x="10924319" y="1116258"/>
                <a:ext cx="829531" cy="829531"/>
                <a:chOff x="4727640" y="1131628"/>
                <a:chExt cx="828414" cy="828414"/>
              </a:xfrm>
            </p:grpSpPr>
            <p:sp>
              <p:nvSpPr>
                <p:cNvPr id="40" name="Oval 39">
                  <a:extLst>
                    <a:ext uri="{FF2B5EF4-FFF2-40B4-BE49-F238E27FC236}">
                      <a16:creationId xmlns:a16="http://schemas.microsoft.com/office/drawing/2014/main" id="{C63C14BB-ADFE-4B1E-8B34-A7C1C792BD2D}"/>
                    </a:ext>
                  </a:extLst>
                </p:cNvPr>
                <p:cNvSpPr/>
                <p:nvPr/>
              </p:nvSpPr>
              <p:spPr bwMode="auto">
                <a:xfrm>
                  <a:off x="4727640" y="1131628"/>
                  <a:ext cx="828414" cy="828414"/>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1</a:t>
                  </a:r>
                </a:p>
              </p:txBody>
            </p:sp>
            <p:sp>
              <p:nvSpPr>
                <p:cNvPr id="41" name="Oval 40">
                  <a:extLst>
                    <a:ext uri="{FF2B5EF4-FFF2-40B4-BE49-F238E27FC236}">
                      <a16:creationId xmlns:a16="http://schemas.microsoft.com/office/drawing/2014/main" id="{DBCF222C-D11D-4E1C-8B65-9113B90EA835}"/>
                    </a:ext>
                  </a:extLst>
                </p:cNvPr>
                <p:cNvSpPr/>
                <p:nvPr/>
              </p:nvSpPr>
              <p:spPr bwMode="auto">
                <a:xfrm>
                  <a:off x="4805886" y="1209874"/>
                  <a:ext cx="671923" cy="671923"/>
                </a:xfrm>
                <a:prstGeom prst="ellipse">
                  <a:avLst/>
                </a:prstGeom>
                <a:solidFill>
                  <a:srgbClr val="5558AF"/>
                </a:solidFill>
                <a:ln w="9525" cap="flat" cmpd="sng" algn="ctr">
                  <a:noFill/>
                  <a:prstDash val="solid"/>
                  <a:headEnd type="none" w="med" len="med"/>
                  <a:tailEnd type="none" w="med" len="med"/>
                </a:ln>
                <a:effectLst>
                  <a:outerShdw blurRad="63500" dist="12700" dir="2700000" algn="tl" rotWithShape="0">
                    <a:prstClr val="black">
                      <a:alpha val="20000"/>
                    </a:prstClr>
                  </a:outerShdw>
                </a:effectLst>
              </p:spPr>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39" name="Freeform 5">
                <a:extLst>
                  <a:ext uri="{FF2B5EF4-FFF2-40B4-BE49-F238E27FC236}">
                    <a16:creationId xmlns:a16="http://schemas.microsoft.com/office/drawing/2014/main" id="{F72173EC-7273-4E33-BF03-92F05B7B8999}"/>
                  </a:ext>
                </a:extLst>
              </p:cNvPr>
              <p:cNvSpPr>
                <a:spLocks/>
              </p:cNvSpPr>
              <p:nvPr/>
            </p:nvSpPr>
            <p:spPr bwMode="auto">
              <a:xfrm>
                <a:off x="11154934" y="1365923"/>
                <a:ext cx="368300" cy="330200"/>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Segoe UI"/>
                  <a:ea typeface="+mn-ea"/>
                  <a:cs typeface="+mn-cs"/>
                </a:endParaRPr>
              </a:p>
            </p:txBody>
          </p:sp>
        </p:grpSp>
        <p:sp>
          <p:nvSpPr>
            <p:cNvPr id="37" name="Rectangle 36">
              <a:extLst>
                <a:ext uri="{FF2B5EF4-FFF2-40B4-BE49-F238E27FC236}">
                  <a16:creationId xmlns:a16="http://schemas.microsoft.com/office/drawing/2014/main" id="{390FFAC7-C752-4BCE-B7A0-A83C09D09A60}"/>
                </a:ext>
              </a:extLst>
            </p:cNvPr>
            <p:cNvSpPr/>
            <p:nvPr/>
          </p:nvSpPr>
          <p:spPr bwMode="auto">
            <a:xfrm>
              <a:off x="6179168" y="816833"/>
              <a:ext cx="91440" cy="3291840"/>
            </a:xfrm>
            <a:prstGeom prst="rect">
              <a:avLst/>
            </a:prstGeom>
            <a:solidFill>
              <a:srgbClr val="5558A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4" name="Text Placeholder 4">
            <a:extLst>
              <a:ext uri="{FF2B5EF4-FFF2-40B4-BE49-F238E27FC236}">
                <a16:creationId xmlns:a16="http://schemas.microsoft.com/office/drawing/2014/main" id="{F02886F1-D474-D19F-8000-184735AECDE9}"/>
              </a:ext>
            </a:extLst>
          </p:cNvPr>
          <p:cNvSpPr txBox="1">
            <a:spLocks/>
          </p:cNvSpPr>
          <p:nvPr/>
        </p:nvSpPr>
        <p:spPr>
          <a:xfrm>
            <a:off x="6493717" y="2956275"/>
            <a:ext cx="4234855" cy="83099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2000"/>
              </a:spcAft>
              <a:buNone/>
            </a:pPr>
            <a:r>
              <a:rPr lang="en-US" sz="1800" dirty="0">
                <a:latin typeface="+mj-lt"/>
              </a:rPr>
              <a:t>Visit </a:t>
            </a:r>
            <a:r>
              <a:rPr lang="en-US" sz="1800" dirty="0">
                <a:solidFill>
                  <a:srgbClr val="524EAB"/>
                </a:solidFill>
                <a:latin typeface="+mj-lt"/>
                <a:hlinkClick r:id="rId4"/>
              </a:rPr>
              <a:t>Teams App Store </a:t>
            </a:r>
            <a:r>
              <a:rPr lang="en-US" sz="1800" dirty="0">
                <a:latin typeface="+mj-lt"/>
              </a:rPr>
              <a:t>to get started with MindGenius Online for Microsoft Teams</a:t>
            </a:r>
          </a:p>
        </p:txBody>
      </p:sp>
      <p:sp>
        <p:nvSpPr>
          <p:cNvPr id="6" name="Title 3">
            <a:extLst>
              <a:ext uri="{FF2B5EF4-FFF2-40B4-BE49-F238E27FC236}">
                <a16:creationId xmlns:a16="http://schemas.microsoft.com/office/drawing/2014/main" id="{894D1B75-3609-3C53-2534-9B2C7E6F90B9}"/>
              </a:ext>
            </a:extLst>
          </p:cNvPr>
          <p:cNvSpPr txBox="1">
            <a:spLocks/>
          </p:cNvSpPr>
          <p:nvPr/>
        </p:nvSpPr>
        <p:spPr>
          <a:xfrm>
            <a:off x="6493717" y="2253049"/>
            <a:ext cx="2827016" cy="779526"/>
          </a:xfrm>
          <a:prstGeom prst="rect">
            <a:avLst/>
          </a:prstGeom>
        </p:spPr>
        <p:txBody>
          <a:bodyPr vert="horz" wrap="square" lIns="0" tIns="164592" rIns="0" bIns="0" rtlCol="0" anchor="t">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lvl="0">
              <a:defRPr/>
            </a:pPr>
            <a:r>
              <a:rPr lang="en-US">
                <a:solidFill>
                  <a:srgbClr val="0E0E0E"/>
                </a:solidFill>
              </a:rPr>
              <a:t>Get the app now</a:t>
            </a:r>
            <a:endParaRPr kumimoji="0" lang="en-US" sz="2800" b="0" i="0" u="none" strike="noStrike" kern="1200" cap="none" spc="-50" normalizeH="0" baseline="0" noProof="0">
              <a:ln w="3175">
                <a:noFill/>
              </a:ln>
              <a:solidFill>
                <a:srgbClr val="0E0E0E"/>
              </a:solidFill>
              <a:effectLst/>
              <a:uLnTx/>
              <a:uFillTx/>
              <a:latin typeface="Segoe UI Semibold"/>
              <a:ea typeface="+mn-ea"/>
              <a:cs typeface="Segoe UI" pitchFamily="34" charset="0"/>
            </a:endParaRPr>
          </a:p>
        </p:txBody>
      </p:sp>
      <p:sp>
        <p:nvSpPr>
          <p:cNvPr id="5" name="Title 3">
            <a:extLst>
              <a:ext uri="{FF2B5EF4-FFF2-40B4-BE49-F238E27FC236}">
                <a16:creationId xmlns:a16="http://schemas.microsoft.com/office/drawing/2014/main" id="{9FF7CDC6-CFCB-7B98-25DB-3FA72DDE8889}"/>
              </a:ext>
            </a:extLst>
          </p:cNvPr>
          <p:cNvSpPr txBox="1">
            <a:spLocks/>
          </p:cNvSpPr>
          <p:nvPr/>
        </p:nvSpPr>
        <p:spPr>
          <a:xfrm>
            <a:off x="6493718" y="3986748"/>
            <a:ext cx="2073979" cy="779526"/>
          </a:xfrm>
          <a:prstGeom prst="rect">
            <a:avLst/>
          </a:prstGeom>
        </p:spPr>
        <p:txBody>
          <a:bodyPr vert="horz" wrap="square" lIns="0" tIns="164592" rIns="0" bIns="0" rtlCol="0" anchor="t">
            <a:noAutofit/>
          </a:bodyPr>
          <a:lstStyle>
            <a:lvl1pPr algn="l" defTabSz="932742" rtl="0" eaLnBrk="1" latinLnBrk="0" hangingPunct="1">
              <a:lnSpc>
                <a:spcPct val="100000"/>
              </a:lnSpc>
              <a:spcBef>
                <a:spcPct val="0"/>
              </a:spcBef>
              <a:buNone/>
              <a:defRPr lang="en-US" sz="2800" b="0" kern="1200" cap="none" spc="-50" baseline="0">
                <a:ln w="3175">
                  <a:noFill/>
                </a:ln>
                <a:solidFill>
                  <a:srgbClr val="000000"/>
                </a:solidFill>
                <a:effectLst/>
                <a:latin typeface="+mj-lt"/>
                <a:ea typeface="+mn-ea"/>
                <a:cs typeface="Segoe UI" pitchFamily="34" charset="0"/>
              </a:defRPr>
            </a:lvl1pPr>
          </a:lstStyle>
          <a:p>
            <a:pPr lvl="0">
              <a:defRPr/>
            </a:pPr>
            <a:r>
              <a:rPr lang="en-US">
                <a:solidFill>
                  <a:srgbClr val="0E0E0E"/>
                </a:solidFill>
              </a:rPr>
              <a:t>Learn more</a:t>
            </a:r>
            <a:endParaRPr kumimoji="0" lang="en-US" sz="2800" b="0" i="0" u="none" strike="noStrike" kern="1200" cap="none" spc="-50" normalizeH="0" baseline="0" noProof="0">
              <a:ln w="3175">
                <a:noFill/>
              </a:ln>
              <a:solidFill>
                <a:srgbClr val="0E0E0E"/>
              </a:solidFill>
              <a:effectLst/>
              <a:uLnTx/>
              <a:uFillTx/>
              <a:latin typeface="Segoe UI Semibold"/>
              <a:ea typeface="+mn-ea"/>
              <a:cs typeface="Segoe UI" pitchFamily="34" charset="0"/>
            </a:endParaRPr>
          </a:p>
        </p:txBody>
      </p:sp>
      <p:sp>
        <p:nvSpPr>
          <p:cNvPr id="8" name="Text Placeholder 4">
            <a:extLst>
              <a:ext uri="{FF2B5EF4-FFF2-40B4-BE49-F238E27FC236}">
                <a16:creationId xmlns:a16="http://schemas.microsoft.com/office/drawing/2014/main" id="{7CD67775-E28D-F8C5-0F90-DE97EAD62C89}"/>
              </a:ext>
            </a:extLst>
          </p:cNvPr>
          <p:cNvSpPr txBox="1">
            <a:spLocks/>
          </p:cNvSpPr>
          <p:nvPr/>
        </p:nvSpPr>
        <p:spPr>
          <a:xfrm>
            <a:off x="6493717" y="4656344"/>
            <a:ext cx="4783881" cy="55399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2000"/>
              </a:spcAft>
              <a:buNone/>
            </a:pPr>
            <a:r>
              <a:rPr lang="en-US" sz="1800" dirty="0">
                <a:latin typeface="+mj-lt"/>
              </a:rPr>
              <a:t>Visit </a:t>
            </a:r>
            <a:r>
              <a:rPr lang="en-US" sz="1800" dirty="0">
                <a:solidFill>
                  <a:srgbClr val="524EAB"/>
                </a:solidFill>
                <a:latin typeface="+mj-lt"/>
                <a:hlinkClick r:id="rId4"/>
              </a:rPr>
              <a:t>AppSource</a:t>
            </a:r>
            <a:r>
              <a:rPr lang="en-US" sz="1800" dirty="0">
                <a:solidFill>
                  <a:srgbClr val="524EAB"/>
                </a:solidFill>
                <a:latin typeface="+mj-lt"/>
              </a:rPr>
              <a:t> </a:t>
            </a:r>
            <a:r>
              <a:rPr lang="en-US" sz="1800" dirty="0">
                <a:latin typeface="+mj-lt"/>
              </a:rPr>
              <a:t>to see the app details and experience screenshots</a:t>
            </a:r>
          </a:p>
        </p:txBody>
      </p:sp>
    </p:spTree>
    <p:extLst>
      <p:ext uri="{BB962C8B-B14F-4D97-AF65-F5344CB8AC3E}">
        <p14:creationId xmlns:p14="http://schemas.microsoft.com/office/powerpoint/2010/main" val="123356962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8576296-1660-AD47-9D24-65ACB026FAF1}"/>
              </a:ext>
            </a:extLst>
          </p:cNvPr>
          <p:cNvSpPr>
            <a:spLocks noGrp="1"/>
          </p:cNvSpPr>
          <p:nvPr>
            <p:ph type="title"/>
          </p:nvPr>
        </p:nvSpPr>
        <p:spPr>
          <a:xfrm>
            <a:off x="585216" y="2309812"/>
            <a:ext cx="3182027" cy="430887"/>
          </a:xfrm>
        </p:spPr>
        <p:txBody>
          <a:bodyPr/>
          <a:lstStyle/>
          <a:p>
            <a:r>
              <a:rPr lang="en-US"/>
              <a:t>Agenda</a:t>
            </a:r>
          </a:p>
        </p:txBody>
      </p:sp>
      <p:sp>
        <p:nvSpPr>
          <p:cNvPr id="11" name="Text Placeholder 10">
            <a:extLst>
              <a:ext uri="{FF2B5EF4-FFF2-40B4-BE49-F238E27FC236}">
                <a16:creationId xmlns:a16="http://schemas.microsoft.com/office/drawing/2014/main" id="{70FE7BD1-0754-DC4F-BC60-1CFE59157F45}"/>
              </a:ext>
            </a:extLst>
          </p:cNvPr>
          <p:cNvSpPr>
            <a:spLocks noGrp="1"/>
          </p:cNvSpPr>
          <p:nvPr>
            <p:ph type="body" sz="quarter" idx="11"/>
          </p:nvPr>
        </p:nvSpPr>
        <p:spPr>
          <a:xfrm>
            <a:off x="4356100" y="2309812"/>
            <a:ext cx="7253288" cy="1409617"/>
          </a:xfrm>
        </p:spPr>
        <p:txBody>
          <a:bodyPr/>
          <a:lstStyle/>
          <a:p>
            <a:r>
              <a:rPr lang="en-US" dirty="0"/>
              <a:t>Microsoft Teams powers hybrid work collaboration</a:t>
            </a:r>
          </a:p>
          <a:p>
            <a:r>
              <a:rPr lang="en-US" dirty="0"/>
              <a:t>MindGenius Online for Teams</a:t>
            </a:r>
          </a:p>
          <a:p>
            <a:r>
              <a:rPr lang="en-US" dirty="0"/>
              <a:t>See it in action: MindGenius Online for Teams</a:t>
            </a:r>
          </a:p>
        </p:txBody>
      </p:sp>
    </p:spTree>
    <p:extLst>
      <p:ext uri="{BB962C8B-B14F-4D97-AF65-F5344CB8AC3E}">
        <p14:creationId xmlns:p14="http://schemas.microsoft.com/office/powerpoint/2010/main" val="306913992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1FD01-884F-4498-B50F-1A7707132FA6}"/>
              </a:ext>
            </a:extLst>
          </p:cNvPr>
          <p:cNvSpPr>
            <a:spLocks noGrp="1"/>
          </p:cNvSpPr>
          <p:nvPr>
            <p:ph type="title"/>
          </p:nvPr>
        </p:nvSpPr>
        <p:spPr/>
        <p:txBody>
          <a:bodyPr/>
          <a:lstStyle/>
          <a:p>
            <a:pPr algn="ctr"/>
            <a:r>
              <a:rPr lang="en-US"/>
              <a:t>Hybrid work is here to stay</a:t>
            </a:r>
          </a:p>
        </p:txBody>
      </p:sp>
      <p:sp>
        <p:nvSpPr>
          <p:cNvPr id="8" name="Rectangle 7">
            <a:extLst>
              <a:ext uri="{FF2B5EF4-FFF2-40B4-BE49-F238E27FC236}">
                <a16:creationId xmlns:a16="http://schemas.microsoft.com/office/drawing/2014/main" id="{5B5DE6D3-D2DB-6C4A-8220-0ED595000DF3}"/>
              </a:ext>
            </a:extLst>
          </p:cNvPr>
          <p:cNvSpPr/>
          <p:nvPr/>
        </p:nvSpPr>
        <p:spPr>
          <a:xfrm>
            <a:off x="450512" y="6370683"/>
            <a:ext cx="8313261" cy="246221"/>
          </a:xfrm>
          <a:prstGeom prst="rect">
            <a:avLst/>
          </a:prstGeom>
        </p:spPr>
        <p:txBody>
          <a:bodyPr wrap="square">
            <a:spAutoFit/>
          </a:bodyPr>
          <a:lstStyle/>
          <a:p>
            <a:pPr lvl="0">
              <a:defRPr/>
            </a:pPr>
            <a:r>
              <a:rPr lang="en-US" sz="1000">
                <a:ea typeface="Times New Roman" panose="02020603050405020304" pitchFamily="18" charset="0"/>
              </a:rPr>
              <a:t>1 </a:t>
            </a:r>
            <a:r>
              <a:rPr lang="en-US" sz="1000">
                <a:solidFill>
                  <a:schemeClr val="bg1">
                    <a:lumMod val="50000"/>
                  </a:schemeClr>
                </a:solidFill>
                <a:cs typeface="Segoe UI"/>
              </a:rPr>
              <a:t>Microsoft Work Trend Index Annual Report 2021</a:t>
            </a:r>
          </a:p>
        </p:txBody>
      </p:sp>
      <p:sp>
        <p:nvSpPr>
          <p:cNvPr id="10" name="Rounded Rectangle 9">
            <a:extLst>
              <a:ext uri="{FF2B5EF4-FFF2-40B4-BE49-F238E27FC236}">
                <a16:creationId xmlns:a16="http://schemas.microsoft.com/office/drawing/2014/main" id="{DD6136FF-439B-B849-A6DB-2BCE37654E0E}"/>
              </a:ext>
              <a:ext uri="{C183D7F6-B498-43B3-948B-1728B52AA6E4}">
                <adec:decorative xmlns:adec="http://schemas.microsoft.com/office/drawing/2017/decorative" val="1"/>
              </a:ext>
            </a:extLst>
          </p:cNvPr>
          <p:cNvSpPr/>
          <p:nvPr/>
        </p:nvSpPr>
        <p:spPr bwMode="auto">
          <a:xfrm>
            <a:off x="2275008" y="1557392"/>
            <a:ext cx="8211655" cy="1871608"/>
          </a:xfrm>
          <a:prstGeom prst="roundRect">
            <a:avLst>
              <a:gd name="adj" fmla="val 3154"/>
            </a:avLst>
          </a:prstGeom>
          <a:solidFill>
            <a:schemeClr val="bg1"/>
          </a:solidFill>
          <a:ln>
            <a:noFill/>
            <a:headEnd type="none" w="med" len="med"/>
            <a:tailEnd type="none" w="med" len="med"/>
          </a:ln>
          <a:effectLst>
            <a:outerShdw blurRad="254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TechIntensity formula">
            <a:extLst>
              <a:ext uri="{FF2B5EF4-FFF2-40B4-BE49-F238E27FC236}">
                <a16:creationId xmlns:a16="http://schemas.microsoft.com/office/drawing/2014/main" id="{081886FC-E087-6047-9E10-0B2C46820218}"/>
              </a:ext>
            </a:extLst>
          </p:cNvPr>
          <p:cNvSpPr>
            <a:spLocks/>
          </p:cNvSpPr>
          <p:nvPr/>
        </p:nvSpPr>
        <p:spPr bwMode="auto">
          <a:xfrm>
            <a:off x="5484821" y="1910467"/>
            <a:ext cx="4747200" cy="110799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marL="0" marR="0" lvl="0" indent="0" algn="l" defTabSz="914367" rtl="0" eaLnBrk="1" fontAlgn="base" latinLnBrk="0" hangingPunct="1">
              <a:lnSpc>
                <a:spcPct val="100000"/>
              </a:lnSpc>
              <a:spcBef>
                <a:spcPct val="0"/>
              </a:spcBef>
              <a:spcAft>
                <a:spcPct val="0"/>
              </a:spcAft>
              <a:buClrTx/>
              <a:buSzTx/>
              <a:buFontTx/>
              <a:buNone/>
              <a:tabLst>
                <a:tab pos="5087938" algn="l"/>
              </a:tabLst>
              <a:defRPr/>
            </a:pPr>
            <a:r>
              <a:rPr kumimoji="0" lang="en-US" sz="2400" b="0" i="0" u="none" strike="noStrike" kern="1200" cap="none" spc="0" normalizeH="0" baseline="0" noProof="0">
                <a:ln>
                  <a:noFill/>
                </a:ln>
                <a:solidFill>
                  <a:schemeClr val="tx1"/>
                </a:solidFill>
                <a:effectLst/>
                <a:uLnTx/>
                <a:uFillTx/>
                <a:latin typeface="Segoe UI Semibold"/>
                <a:ea typeface="+mn-ea"/>
                <a:cs typeface="+mn-cs"/>
              </a:rPr>
              <a:t>of leaders say they plan to make major changes to their flexible work policies</a:t>
            </a:r>
            <a:r>
              <a:rPr kumimoji="0" lang="en-US" sz="2400" b="0" i="0" u="none" strike="noStrike" kern="1200" cap="none" spc="0" normalizeH="0" baseline="30000" noProof="0">
                <a:ln>
                  <a:noFill/>
                </a:ln>
                <a:solidFill>
                  <a:schemeClr val="tx1"/>
                </a:solidFill>
                <a:effectLst/>
                <a:uLnTx/>
                <a:uFillTx/>
                <a:latin typeface="Segoe UI Semibold"/>
                <a:ea typeface="Times New Roman" panose="02020603050405020304" pitchFamily="18" charset="0"/>
                <a:cs typeface="+mn-cs"/>
              </a:rPr>
              <a:t>1</a:t>
            </a:r>
            <a:endParaRPr kumimoji="0" lang="en-US" sz="2400" b="0" i="0" u="none" strike="noStrike" kern="1200" cap="none" spc="0" normalizeH="0" baseline="0" noProof="0">
              <a:ln>
                <a:noFill/>
              </a:ln>
              <a:solidFill>
                <a:schemeClr val="tx1"/>
              </a:solidFill>
              <a:effectLst/>
              <a:uLnTx/>
              <a:uFillTx/>
              <a:latin typeface="Segoe UI Semibold"/>
              <a:ea typeface="+mn-ea"/>
              <a:cs typeface="+mn-cs"/>
            </a:endParaRPr>
          </a:p>
        </p:txBody>
      </p:sp>
      <p:sp>
        <p:nvSpPr>
          <p:cNvPr id="12" name="Rectangle 11">
            <a:extLst>
              <a:ext uri="{FF2B5EF4-FFF2-40B4-BE49-F238E27FC236}">
                <a16:creationId xmlns:a16="http://schemas.microsoft.com/office/drawing/2014/main" id="{D5B5F9CA-6B77-0F42-843C-8AB6DA1382F7}"/>
              </a:ext>
            </a:extLst>
          </p:cNvPr>
          <p:cNvSpPr/>
          <p:nvPr/>
        </p:nvSpPr>
        <p:spPr>
          <a:xfrm>
            <a:off x="2777234" y="1701786"/>
            <a:ext cx="2500685" cy="1538883"/>
          </a:xfrm>
          <a:prstGeom prst="rect">
            <a:avLst/>
          </a:prstGeom>
        </p:spPr>
        <p:txBody>
          <a:bodyPr wrap="none" lIns="0" tIns="0" rIns="0" bIns="0">
            <a:spAutoFit/>
          </a:bodyPr>
          <a:lstStyle/>
          <a:p>
            <a:pPr defTabSz="932472" fontAlgn="base">
              <a:spcBef>
                <a:spcPct val="0"/>
              </a:spcBef>
              <a:spcAft>
                <a:spcPct val="0"/>
              </a:spcAft>
            </a:pPr>
            <a:r>
              <a:rPr lang="en-US" sz="10000">
                <a:solidFill>
                  <a:srgbClr val="4850B5"/>
                </a:solidFill>
                <a:latin typeface="+mj-lt"/>
                <a:ea typeface="Segoe UI" pitchFamily="34" charset="0"/>
                <a:cs typeface="Segoe UI" pitchFamily="34" charset="0"/>
              </a:rPr>
              <a:t>80%</a:t>
            </a:r>
          </a:p>
        </p:txBody>
      </p:sp>
      <p:sp>
        <p:nvSpPr>
          <p:cNvPr id="19" name="Rounded Rectangle 18">
            <a:extLst>
              <a:ext uri="{FF2B5EF4-FFF2-40B4-BE49-F238E27FC236}">
                <a16:creationId xmlns:a16="http://schemas.microsoft.com/office/drawing/2014/main" id="{A910B067-AE36-334C-B0B0-FECF643AFACC}"/>
              </a:ext>
              <a:ext uri="{C183D7F6-B498-43B3-948B-1728B52AA6E4}">
                <adec:decorative xmlns:adec="http://schemas.microsoft.com/office/drawing/2017/decorative" val="1"/>
              </a:ext>
            </a:extLst>
          </p:cNvPr>
          <p:cNvSpPr/>
          <p:nvPr/>
        </p:nvSpPr>
        <p:spPr bwMode="auto">
          <a:xfrm>
            <a:off x="2275008" y="3763133"/>
            <a:ext cx="8211655" cy="1871608"/>
          </a:xfrm>
          <a:prstGeom prst="roundRect">
            <a:avLst>
              <a:gd name="adj" fmla="val 3154"/>
            </a:avLst>
          </a:prstGeom>
          <a:solidFill>
            <a:schemeClr val="bg1"/>
          </a:solidFill>
          <a:ln>
            <a:noFill/>
            <a:headEnd type="none" w="med" len="med"/>
            <a:tailEnd type="none" w="med" len="med"/>
          </a:ln>
          <a:effectLst>
            <a:outerShdw blurRad="254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0" name="TechIntensity formula">
            <a:extLst>
              <a:ext uri="{FF2B5EF4-FFF2-40B4-BE49-F238E27FC236}">
                <a16:creationId xmlns:a16="http://schemas.microsoft.com/office/drawing/2014/main" id="{3640B593-3C94-5D46-8D53-316B3608845A}"/>
              </a:ext>
            </a:extLst>
          </p:cNvPr>
          <p:cNvSpPr>
            <a:spLocks/>
          </p:cNvSpPr>
          <p:nvPr/>
        </p:nvSpPr>
        <p:spPr bwMode="auto">
          <a:xfrm>
            <a:off x="5484821" y="4302200"/>
            <a:ext cx="4747200" cy="73866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lvl="0" defTabSz="914367" fontAlgn="base">
              <a:spcBef>
                <a:spcPct val="0"/>
              </a:spcBef>
              <a:spcAft>
                <a:spcPct val="0"/>
              </a:spcAft>
              <a:tabLst>
                <a:tab pos="5087938" algn="l"/>
              </a:tabLst>
              <a:defRPr/>
            </a:pPr>
            <a:r>
              <a:rPr lang="en-US" sz="2400">
                <a:solidFill>
                  <a:schemeClr val="tx1"/>
                </a:solidFill>
                <a:latin typeface="Segoe UI Semibold"/>
              </a:rPr>
              <a:t>of employees want flexible remote work options to stay1</a:t>
            </a:r>
          </a:p>
        </p:txBody>
      </p:sp>
      <p:sp>
        <p:nvSpPr>
          <p:cNvPr id="21" name="Rectangle 20">
            <a:extLst>
              <a:ext uri="{FF2B5EF4-FFF2-40B4-BE49-F238E27FC236}">
                <a16:creationId xmlns:a16="http://schemas.microsoft.com/office/drawing/2014/main" id="{D2866E87-87CB-504D-A06E-7C9542AC2384}"/>
              </a:ext>
            </a:extLst>
          </p:cNvPr>
          <p:cNvSpPr/>
          <p:nvPr/>
        </p:nvSpPr>
        <p:spPr>
          <a:xfrm>
            <a:off x="2777234" y="3907527"/>
            <a:ext cx="2476640" cy="1538883"/>
          </a:xfrm>
          <a:prstGeom prst="rect">
            <a:avLst/>
          </a:prstGeom>
        </p:spPr>
        <p:txBody>
          <a:bodyPr wrap="none" lIns="0" tIns="0" rIns="0" bIns="0">
            <a:spAutoFit/>
          </a:bodyPr>
          <a:lstStyle/>
          <a:p>
            <a:pPr defTabSz="932472" fontAlgn="base">
              <a:spcBef>
                <a:spcPct val="0"/>
              </a:spcBef>
              <a:spcAft>
                <a:spcPct val="0"/>
              </a:spcAft>
            </a:pPr>
            <a:r>
              <a:rPr lang="en-US" sz="10000">
                <a:solidFill>
                  <a:srgbClr val="4850B5"/>
                </a:solidFill>
                <a:latin typeface="+mj-lt"/>
                <a:ea typeface="Segoe UI" pitchFamily="34" charset="0"/>
                <a:cs typeface="Segoe UI" pitchFamily="34" charset="0"/>
              </a:rPr>
              <a:t>73%</a:t>
            </a:r>
          </a:p>
        </p:txBody>
      </p:sp>
    </p:spTree>
    <p:extLst>
      <p:ext uri="{BB962C8B-B14F-4D97-AF65-F5344CB8AC3E}">
        <p14:creationId xmlns:p14="http://schemas.microsoft.com/office/powerpoint/2010/main" val="34743645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C2A19-5D51-484C-BFB9-05BF63A70DF8}"/>
              </a:ext>
            </a:extLst>
          </p:cNvPr>
          <p:cNvSpPr>
            <a:spLocks noGrp="1"/>
          </p:cNvSpPr>
          <p:nvPr>
            <p:ph type="title"/>
          </p:nvPr>
        </p:nvSpPr>
        <p:spPr>
          <a:xfrm>
            <a:off x="588263" y="509156"/>
            <a:ext cx="11018521" cy="430887"/>
          </a:xfrm>
        </p:spPr>
        <p:txBody>
          <a:bodyPr/>
          <a:lstStyle/>
          <a:p>
            <a:r>
              <a:rPr lang="en-US" dirty="0"/>
              <a:t>Hybrid workplaces are disconnected</a:t>
            </a:r>
            <a:endParaRPr lang="en-US" dirty="0">
              <a:solidFill>
                <a:schemeClr val="tx1"/>
              </a:solidFill>
            </a:endParaRPr>
          </a:p>
        </p:txBody>
      </p:sp>
      <p:sp>
        <p:nvSpPr>
          <p:cNvPr id="10" name="Rectangle 9">
            <a:extLst>
              <a:ext uri="{FF2B5EF4-FFF2-40B4-BE49-F238E27FC236}">
                <a16:creationId xmlns:a16="http://schemas.microsoft.com/office/drawing/2014/main" id="{6A02C708-A49F-3745-8420-FAF45F6D6FD2}"/>
              </a:ext>
            </a:extLst>
          </p:cNvPr>
          <p:cNvSpPr/>
          <p:nvPr/>
        </p:nvSpPr>
        <p:spPr>
          <a:xfrm>
            <a:off x="1881660" y="2018326"/>
            <a:ext cx="3544965" cy="707886"/>
          </a:xfrm>
          <a:prstGeom prst="rect">
            <a:avLst/>
          </a:prstGeom>
        </p:spPr>
        <p:txBody>
          <a:bodyPr wrap="square">
            <a:spAutoFit/>
          </a:bodyPr>
          <a:lstStyle/>
          <a:p>
            <a:pPr lvl="0">
              <a:defRPr/>
            </a:pPr>
            <a:r>
              <a:rPr lang="en-US" sz="2000" dirty="0">
                <a:latin typeface="+mj-lt"/>
                <a:cs typeface="Segoe UI Semibold" panose="020B0502040204020203" pitchFamily="34" charset="0"/>
              </a:rPr>
              <a:t>Customers need to capture the best ideas</a:t>
            </a:r>
          </a:p>
        </p:txBody>
      </p:sp>
      <p:sp>
        <p:nvSpPr>
          <p:cNvPr id="17" name="Rectangle 16">
            <a:extLst>
              <a:ext uri="{FF2B5EF4-FFF2-40B4-BE49-F238E27FC236}">
                <a16:creationId xmlns:a16="http://schemas.microsoft.com/office/drawing/2014/main" id="{AA5599A9-34C7-D342-997D-E80EE2CEEA47}"/>
              </a:ext>
            </a:extLst>
          </p:cNvPr>
          <p:cNvSpPr/>
          <p:nvPr/>
        </p:nvSpPr>
        <p:spPr>
          <a:xfrm>
            <a:off x="1822659" y="4359555"/>
            <a:ext cx="3685300" cy="1015663"/>
          </a:xfrm>
          <a:prstGeom prst="rect">
            <a:avLst/>
          </a:prstGeom>
        </p:spPr>
        <p:txBody>
          <a:bodyPr wrap="square">
            <a:spAutoFit/>
          </a:bodyPr>
          <a:lstStyle/>
          <a:p>
            <a:pPr lvl="0">
              <a:defRPr/>
            </a:pPr>
            <a:r>
              <a:rPr lang="en-US" sz="2000" dirty="0">
                <a:latin typeface="+mj-lt"/>
                <a:cs typeface="Segoe UI Semibold" panose="020B0502040204020203" pitchFamily="34" charset="0"/>
              </a:rPr>
              <a:t>Customers need to have clarity on how best to action the plan</a:t>
            </a:r>
          </a:p>
        </p:txBody>
      </p:sp>
      <p:sp>
        <p:nvSpPr>
          <p:cNvPr id="24" name="Rectangle 23">
            <a:extLst>
              <a:ext uri="{FF2B5EF4-FFF2-40B4-BE49-F238E27FC236}">
                <a16:creationId xmlns:a16="http://schemas.microsoft.com/office/drawing/2014/main" id="{9C4493B2-60D0-BF4D-9A86-426384918A43}"/>
              </a:ext>
            </a:extLst>
          </p:cNvPr>
          <p:cNvSpPr/>
          <p:nvPr/>
        </p:nvSpPr>
        <p:spPr>
          <a:xfrm>
            <a:off x="1822659" y="3133206"/>
            <a:ext cx="3830461" cy="1015663"/>
          </a:xfrm>
          <a:prstGeom prst="rect">
            <a:avLst/>
          </a:prstGeom>
        </p:spPr>
        <p:txBody>
          <a:bodyPr wrap="square" lIns="91440" tIns="45720" rIns="91440" bIns="45720" anchor="t">
            <a:spAutoFit/>
          </a:bodyPr>
          <a:lstStyle/>
          <a:p>
            <a:pPr lvl="0">
              <a:defRPr/>
            </a:pPr>
            <a:r>
              <a:rPr lang="en-US" sz="2000" dirty="0">
                <a:latin typeface="+mj-lt"/>
                <a:cs typeface="Segoe UI Semibold" panose="020B0502040204020203" pitchFamily="34" charset="0"/>
              </a:rPr>
              <a:t>Customers need to collectively </a:t>
            </a:r>
            <a:r>
              <a:rPr lang="en-US" sz="2000" dirty="0" err="1">
                <a:latin typeface="+mj-lt"/>
                <a:cs typeface="Segoe UI Semibold" panose="020B0502040204020203" pitchFamily="34" charset="0"/>
              </a:rPr>
              <a:t>prioritise</a:t>
            </a:r>
            <a:r>
              <a:rPr lang="en-US" sz="2000" dirty="0">
                <a:latin typeface="+mj-lt"/>
                <a:cs typeface="Segoe UI Semibold" panose="020B0502040204020203" pitchFamily="34" charset="0"/>
              </a:rPr>
              <a:t> the ideas to decide the best way forward</a:t>
            </a:r>
          </a:p>
        </p:txBody>
      </p:sp>
      <p:sp>
        <p:nvSpPr>
          <p:cNvPr id="9" name="Rectangle 8">
            <a:extLst>
              <a:ext uri="{FF2B5EF4-FFF2-40B4-BE49-F238E27FC236}">
                <a16:creationId xmlns:a16="http://schemas.microsoft.com/office/drawing/2014/main" id="{D03D9553-ED4C-48DC-90B1-1CE204ABB5EB}"/>
              </a:ext>
            </a:extLst>
          </p:cNvPr>
          <p:cNvSpPr/>
          <p:nvPr/>
        </p:nvSpPr>
        <p:spPr>
          <a:xfrm>
            <a:off x="450512" y="6422898"/>
            <a:ext cx="8313261" cy="246221"/>
          </a:xfrm>
          <a:prstGeom prst="rect">
            <a:avLst/>
          </a:prstGeom>
        </p:spPr>
        <p:txBody>
          <a:bodyPr wrap="square">
            <a:spAutoFit/>
          </a:bodyPr>
          <a:lstStyle/>
          <a:p>
            <a:pPr lvl="0">
              <a:defRPr/>
            </a:pPr>
            <a:r>
              <a:rPr lang="en-US" sz="1000">
                <a:ea typeface="Times New Roman" panose="02020603050405020304" pitchFamily="18" charset="0"/>
              </a:rPr>
              <a:t>2 </a:t>
            </a:r>
            <a:r>
              <a:rPr lang="en-US" sz="1000">
                <a:solidFill>
                  <a:schemeClr val="bg1">
                    <a:lumMod val="50000"/>
                  </a:schemeClr>
                </a:solidFill>
              </a:rPr>
              <a:t>Microsoft Research + Insights </a:t>
            </a:r>
            <a:r>
              <a:rPr lang="en-US" sz="1000">
                <a:solidFill>
                  <a:schemeClr val="bg1">
                    <a:lumMod val="50000"/>
                  </a:schemeClr>
                </a:solidFill>
                <a:cs typeface="Segoe UI Semilight" panose="020B0402040204020203" pitchFamily="34" charset="0"/>
              </a:rPr>
              <a:t>Asana Anatomy of Work Index, 2021</a:t>
            </a:r>
            <a:endParaRPr lang="en-US" sz="1000">
              <a:solidFill>
                <a:schemeClr val="bg1">
                  <a:lumMod val="50000"/>
                </a:schemeClr>
              </a:solidFill>
            </a:endParaRPr>
          </a:p>
        </p:txBody>
      </p:sp>
      <p:grpSp>
        <p:nvGrpSpPr>
          <p:cNvPr id="49" name="Group 48">
            <a:extLst>
              <a:ext uri="{FF2B5EF4-FFF2-40B4-BE49-F238E27FC236}">
                <a16:creationId xmlns:a16="http://schemas.microsoft.com/office/drawing/2014/main" id="{B1A158C5-6E31-A940-8FDB-C528B8C5DA0A}"/>
              </a:ext>
            </a:extLst>
          </p:cNvPr>
          <p:cNvGrpSpPr/>
          <p:nvPr/>
        </p:nvGrpSpPr>
        <p:grpSpPr>
          <a:xfrm>
            <a:off x="7622985" y="1996770"/>
            <a:ext cx="3511302" cy="3511302"/>
            <a:chOff x="7622985" y="1996770"/>
            <a:chExt cx="3511302" cy="3511302"/>
          </a:xfrm>
        </p:grpSpPr>
        <p:sp>
          <p:nvSpPr>
            <p:cNvPr id="11" name="Rounded Rectangle 10">
              <a:extLst>
                <a:ext uri="{FF2B5EF4-FFF2-40B4-BE49-F238E27FC236}">
                  <a16:creationId xmlns:a16="http://schemas.microsoft.com/office/drawing/2014/main" id="{105F0794-EAA0-3B4C-B473-553E71A61495}"/>
                </a:ext>
                <a:ext uri="{C183D7F6-B498-43B3-948B-1728B52AA6E4}">
                  <adec:decorative xmlns:adec="http://schemas.microsoft.com/office/drawing/2017/decorative" val="1"/>
                </a:ext>
              </a:extLst>
            </p:cNvPr>
            <p:cNvSpPr/>
            <p:nvPr/>
          </p:nvSpPr>
          <p:spPr bwMode="auto">
            <a:xfrm>
              <a:off x="7622985" y="1996770"/>
              <a:ext cx="3511302" cy="3511302"/>
            </a:xfrm>
            <a:prstGeom prst="roundRect">
              <a:avLst>
                <a:gd name="adj" fmla="val 3154"/>
              </a:avLst>
            </a:prstGeom>
            <a:solidFill>
              <a:schemeClr val="bg1"/>
            </a:solidFill>
            <a:ln>
              <a:noFill/>
              <a:headEnd type="none" w="med" len="med"/>
              <a:tailEnd type="none" w="med" len="med"/>
            </a:ln>
            <a:effectLst>
              <a:outerShdw blurRad="254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TechIntensity formula">
              <a:extLst>
                <a:ext uri="{FF2B5EF4-FFF2-40B4-BE49-F238E27FC236}">
                  <a16:creationId xmlns:a16="http://schemas.microsoft.com/office/drawing/2014/main" id="{806056A7-672B-2743-B2D0-594ADF8F3F44}"/>
                </a:ext>
              </a:extLst>
            </p:cNvPr>
            <p:cNvSpPr>
              <a:spLocks/>
            </p:cNvSpPr>
            <p:nvPr/>
          </p:nvSpPr>
          <p:spPr bwMode="auto">
            <a:xfrm>
              <a:off x="8057718" y="3777135"/>
              <a:ext cx="2780003" cy="123110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t" anchorCtr="0" compatLnSpc="1">
              <a:prstTxWarp prst="textNoShape">
                <a:avLst/>
              </a:prstTxWarp>
              <a:spAutoFit/>
            </a:bodyPr>
            <a:lstStyle/>
            <a:p>
              <a:pPr lvl="0" defTabSz="914367" fontAlgn="base">
                <a:spcBef>
                  <a:spcPct val="0"/>
                </a:spcBef>
                <a:spcAft>
                  <a:spcPct val="0"/>
                </a:spcAft>
                <a:tabLst>
                  <a:tab pos="5087938" algn="l"/>
                </a:tabLst>
                <a:defRPr/>
              </a:pPr>
              <a:r>
                <a:rPr lang="en-US" sz="2000">
                  <a:solidFill>
                    <a:schemeClr val="tx1"/>
                  </a:solidFill>
                  <a:latin typeface="Segoe UI Semibold"/>
                </a:rPr>
                <a:t>On average, information workers switch between 10 apps up to 25 times a day</a:t>
              </a:r>
              <a:r>
                <a:rPr lang="en-US" sz="2000" baseline="30000">
                  <a:solidFill>
                    <a:schemeClr val="tx1"/>
                  </a:solidFill>
                  <a:latin typeface="Segoe UI Semibold"/>
                </a:rPr>
                <a:t>2</a:t>
              </a:r>
            </a:p>
          </p:txBody>
        </p:sp>
        <p:sp>
          <p:nvSpPr>
            <p:cNvPr id="13" name="Rectangle 12">
              <a:extLst>
                <a:ext uri="{FF2B5EF4-FFF2-40B4-BE49-F238E27FC236}">
                  <a16:creationId xmlns:a16="http://schemas.microsoft.com/office/drawing/2014/main" id="{6DFA1AC9-3D3D-724F-AC8E-629203C64D87}"/>
                </a:ext>
              </a:extLst>
            </p:cNvPr>
            <p:cNvSpPr/>
            <p:nvPr/>
          </p:nvSpPr>
          <p:spPr>
            <a:xfrm>
              <a:off x="8057718" y="2238252"/>
              <a:ext cx="2216954" cy="1538883"/>
            </a:xfrm>
            <a:prstGeom prst="rect">
              <a:avLst/>
            </a:prstGeom>
          </p:spPr>
          <p:txBody>
            <a:bodyPr wrap="none" lIns="0" tIns="0" rIns="0" bIns="0">
              <a:spAutoFit/>
            </a:bodyPr>
            <a:lstStyle/>
            <a:p>
              <a:pPr defTabSz="932472" fontAlgn="base">
                <a:spcBef>
                  <a:spcPct val="0"/>
                </a:spcBef>
                <a:spcAft>
                  <a:spcPct val="0"/>
                </a:spcAft>
              </a:pPr>
              <a:r>
                <a:rPr lang="en-US" sz="10000">
                  <a:solidFill>
                    <a:srgbClr val="4850B5"/>
                  </a:solidFill>
                  <a:latin typeface="+mj-lt"/>
                  <a:ea typeface="Segoe UI" pitchFamily="34" charset="0"/>
                  <a:cs typeface="Segoe UI" pitchFamily="34" charset="0"/>
                </a:rPr>
                <a:t>25X</a:t>
              </a:r>
            </a:p>
          </p:txBody>
        </p:sp>
      </p:grpSp>
      <p:grpSp>
        <p:nvGrpSpPr>
          <p:cNvPr id="5" name="Group 4">
            <a:extLst>
              <a:ext uri="{FF2B5EF4-FFF2-40B4-BE49-F238E27FC236}">
                <a16:creationId xmlns:a16="http://schemas.microsoft.com/office/drawing/2014/main" id="{B2C87198-6ACF-D54A-8C49-F6E1842657AD}"/>
              </a:ext>
            </a:extLst>
          </p:cNvPr>
          <p:cNvGrpSpPr/>
          <p:nvPr/>
        </p:nvGrpSpPr>
        <p:grpSpPr>
          <a:xfrm>
            <a:off x="588963" y="1854625"/>
            <a:ext cx="952567" cy="952567"/>
            <a:chOff x="588963" y="1854625"/>
            <a:chExt cx="952567" cy="952567"/>
          </a:xfrm>
        </p:grpSpPr>
        <p:sp>
          <p:nvSpPr>
            <p:cNvPr id="15" name="Oval 14">
              <a:extLst>
                <a:ext uri="{FF2B5EF4-FFF2-40B4-BE49-F238E27FC236}">
                  <a16:creationId xmlns:a16="http://schemas.microsoft.com/office/drawing/2014/main" id="{AD1A1BD3-2992-3C48-982B-473FC6F2C746}"/>
                </a:ext>
                <a:ext uri="{C183D7F6-B498-43B3-948B-1728B52AA6E4}">
                  <adec:decorative xmlns:adec="http://schemas.microsoft.com/office/drawing/2017/decorative" val="1"/>
                </a:ext>
              </a:extLst>
            </p:cNvPr>
            <p:cNvSpPr/>
            <p:nvPr/>
          </p:nvSpPr>
          <p:spPr bwMode="auto">
            <a:xfrm>
              <a:off x="588963" y="1854625"/>
              <a:ext cx="952567" cy="952567"/>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2" name="Group 271">
              <a:extLst>
                <a:ext uri="{FF2B5EF4-FFF2-40B4-BE49-F238E27FC236}">
                  <a16:creationId xmlns:a16="http://schemas.microsoft.com/office/drawing/2014/main" id="{CB10EDC3-13D6-234D-9070-45E353A911D0}"/>
                </a:ext>
              </a:extLst>
            </p:cNvPr>
            <p:cNvGrpSpPr>
              <a:grpSpLocks noChangeAspect="1"/>
            </p:cNvGrpSpPr>
            <p:nvPr/>
          </p:nvGrpSpPr>
          <p:grpSpPr bwMode="auto">
            <a:xfrm>
              <a:off x="870092" y="2170062"/>
              <a:ext cx="402114" cy="321691"/>
              <a:chOff x="2449" y="3408"/>
              <a:chExt cx="175" cy="140"/>
            </a:xfrm>
          </p:grpSpPr>
          <p:sp>
            <p:nvSpPr>
              <p:cNvPr id="23" name="Freeform 272">
                <a:extLst>
                  <a:ext uri="{FF2B5EF4-FFF2-40B4-BE49-F238E27FC236}">
                    <a16:creationId xmlns:a16="http://schemas.microsoft.com/office/drawing/2014/main" id="{8AE693D1-6256-FB44-A098-1793A087D275}"/>
                  </a:ext>
                </a:extLst>
              </p:cNvPr>
              <p:cNvSpPr>
                <a:spLocks/>
              </p:cNvSpPr>
              <p:nvPr/>
            </p:nvSpPr>
            <p:spPr bwMode="auto">
              <a:xfrm>
                <a:off x="2519" y="3478"/>
                <a:ext cx="105" cy="70"/>
              </a:xfrm>
              <a:custGeom>
                <a:avLst/>
                <a:gdLst>
                  <a:gd name="T0" fmla="*/ 169 w 169"/>
                  <a:gd name="T1" fmla="*/ 0 h 113"/>
                  <a:gd name="T2" fmla="*/ 169 w 169"/>
                  <a:gd name="T3" fmla="*/ 0 h 113"/>
                  <a:gd name="T4" fmla="*/ 141 w 169"/>
                  <a:gd name="T5" fmla="*/ 0 h 113"/>
                  <a:gd name="T6" fmla="*/ 141 w 169"/>
                  <a:gd name="T7" fmla="*/ 85 h 113"/>
                  <a:gd name="T8" fmla="*/ 0 w 169"/>
                  <a:gd name="T9" fmla="*/ 85 h 113"/>
                  <a:gd name="T10" fmla="*/ 0 w 169"/>
                  <a:gd name="T11" fmla="*/ 113 h 113"/>
                  <a:gd name="T12" fmla="*/ 169 w 169"/>
                  <a:gd name="T13" fmla="*/ 113 h 113"/>
                  <a:gd name="T14" fmla="*/ 169 w 169"/>
                  <a:gd name="T15" fmla="*/ 0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13">
                    <a:moveTo>
                      <a:pt x="169" y="0"/>
                    </a:moveTo>
                    <a:lnTo>
                      <a:pt x="169" y="0"/>
                    </a:lnTo>
                    <a:lnTo>
                      <a:pt x="141" y="0"/>
                    </a:lnTo>
                    <a:lnTo>
                      <a:pt x="141" y="85"/>
                    </a:lnTo>
                    <a:lnTo>
                      <a:pt x="0" y="85"/>
                    </a:lnTo>
                    <a:lnTo>
                      <a:pt x="0" y="113"/>
                    </a:lnTo>
                    <a:lnTo>
                      <a:pt x="169" y="113"/>
                    </a:lnTo>
                    <a:lnTo>
                      <a:pt x="169" y="0"/>
                    </a:ln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73">
                <a:extLst>
                  <a:ext uri="{FF2B5EF4-FFF2-40B4-BE49-F238E27FC236}">
                    <a16:creationId xmlns:a16="http://schemas.microsoft.com/office/drawing/2014/main" id="{8D50E3AC-09B9-D444-9B82-43EFAFEAEF2C}"/>
                  </a:ext>
                </a:extLst>
              </p:cNvPr>
              <p:cNvSpPr>
                <a:spLocks/>
              </p:cNvSpPr>
              <p:nvPr/>
            </p:nvSpPr>
            <p:spPr bwMode="auto">
              <a:xfrm>
                <a:off x="2449" y="3408"/>
                <a:ext cx="105" cy="70"/>
              </a:xfrm>
              <a:custGeom>
                <a:avLst/>
                <a:gdLst>
                  <a:gd name="T0" fmla="*/ 169 w 169"/>
                  <a:gd name="T1" fmla="*/ 0 h 113"/>
                  <a:gd name="T2" fmla="*/ 169 w 169"/>
                  <a:gd name="T3" fmla="*/ 0 h 113"/>
                  <a:gd name="T4" fmla="*/ 0 w 169"/>
                  <a:gd name="T5" fmla="*/ 0 h 113"/>
                  <a:gd name="T6" fmla="*/ 0 w 169"/>
                  <a:gd name="T7" fmla="*/ 113 h 113"/>
                  <a:gd name="T8" fmla="*/ 169 w 169"/>
                  <a:gd name="T9" fmla="*/ 113 h 113"/>
                  <a:gd name="T10" fmla="*/ 169 w 169"/>
                  <a:gd name="T11" fmla="*/ 0 h 113"/>
                </a:gdLst>
                <a:ahLst/>
                <a:cxnLst>
                  <a:cxn ang="0">
                    <a:pos x="T0" y="T1"/>
                  </a:cxn>
                  <a:cxn ang="0">
                    <a:pos x="T2" y="T3"/>
                  </a:cxn>
                  <a:cxn ang="0">
                    <a:pos x="T4" y="T5"/>
                  </a:cxn>
                  <a:cxn ang="0">
                    <a:pos x="T6" y="T7"/>
                  </a:cxn>
                  <a:cxn ang="0">
                    <a:pos x="T8" y="T9"/>
                  </a:cxn>
                  <a:cxn ang="0">
                    <a:pos x="T10" y="T11"/>
                  </a:cxn>
                </a:cxnLst>
                <a:rect l="0" t="0" r="r" b="b"/>
                <a:pathLst>
                  <a:path w="169" h="113">
                    <a:moveTo>
                      <a:pt x="169" y="0"/>
                    </a:moveTo>
                    <a:lnTo>
                      <a:pt x="169" y="0"/>
                    </a:lnTo>
                    <a:lnTo>
                      <a:pt x="0" y="0"/>
                    </a:lnTo>
                    <a:lnTo>
                      <a:pt x="0" y="113"/>
                    </a:lnTo>
                    <a:lnTo>
                      <a:pt x="169" y="113"/>
                    </a:lnTo>
                    <a:lnTo>
                      <a:pt x="169" y="0"/>
                    </a:lnTo>
                    <a:close/>
                  </a:path>
                </a:pathLst>
              </a:custGeom>
              <a:solidFill>
                <a:srgbClr val="4850B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74">
                <a:extLst>
                  <a:ext uri="{FF2B5EF4-FFF2-40B4-BE49-F238E27FC236}">
                    <a16:creationId xmlns:a16="http://schemas.microsoft.com/office/drawing/2014/main" id="{46AAC3AB-1EC3-774A-9FAD-15BDF69E721C}"/>
                  </a:ext>
                </a:extLst>
              </p:cNvPr>
              <p:cNvSpPr>
                <a:spLocks/>
              </p:cNvSpPr>
              <p:nvPr/>
            </p:nvSpPr>
            <p:spPr bwMode="auto">
              <a:xfrm>
                <a:off x="2483" y="3443"/>
                <a:ext cx="105" cy="71"/>
              </a:xfrm>
              <a:custGeom>
                <a:avLst/>
                <a:gdLst>
                  <a:gd name="T0" fmla="*/ 169 w 169"/>
                  <a:gd name="T1" fmla="*/ 0 h 113"/>
                  <a:gd name="T2" fmla="*/ 169 w 169"/>
                  <a:gd name="T3" fmla="*/ 0 h 113"/>
                  <a:gd name="T4" fmla="*/ 141 w 169"/>
                  <a:gd name="T5" fmla="*/ 0 h 113"/>
                  <a:gd name="T6" fmla="*/ 141 w 169"/>
                  <a:gd name="T7" fmla="*/ 84 h 113"/>
                  <a:gd name="T8" fmla="*/ 0 w 169"/>
                  <a:gd name="T9" fmla="*/ 84 h 113"/>
                  <a:gd name="T10" fmla="*/ 0 w 169"/>
                  <a:gd name="T11" fmla="*/ 113 h 113"/>
                  <a:gd name="T12" fmla="*/ 169 w 169"/>
                  <a:gd name="T13" fmla="*/ 113 h 113"/>
                  <a:gd name="T14" fmla="*/ 169 w 169"/>
                  <a:gd name="T15" fmla="*/ 0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13">
                    <a:moveTo>
                      <a:pt x="169" y="0"/>
                    </a:moveTo>
                    <a:lnTo>
                      <a:pt x="169" y="0"/>
                    </a:lnTo>
                    <a:lnTo>
                      <a:pt x="141" y="0"/>
                    </a:lnTo>
                    <a:lnTo>
                      <a:pt x="141" y="84"/>
                    </a:lnTo>
                    <a:lnTo>
                      <a:pt x="0" y="84"/>
                    </a:lnTo>
                    <a:lnTo>
                      <a:pt x="0" y="113"/>
                    </a:lnTo>
                    <a:lnTo>
                      <a:pt x="169" y="113"/>
                    </a:lnTo>
                    <a:lnTo>
                      <a:pt x="169"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6" name="Group 5">
            <a:extLst>
              <a:ext uri="{FF2B5EF4-FFF2-40B4-BE49-F238E27FC236}">
                <a16:creationId xmlns:a16="http://schemas.microsoft.com/office/drawing/2014/main" id="{CC222947-7F85-714A-BAE4-8E8884C0C98E}"/>
              </a:ext>
            </a:extLst>
          </p:cNvPr>
          <p:cNvGrpSpPr/>
          <p:nvPr/>
        </p:nvGrpSpPr>
        <p:grpSpPr>
          <a:xfrm>
            <a:off x="588963" y="3122629"/>
            <a:ext cx="952567" cy="952567"/>
            <a:chOff x="588963" y="3122629"/>
            <a:chExt cx="952567" cy="952567"/>
          </a:xfrm>
        </p:grpSpPr>
        <p:sp>
          <p:nvSpPr>
            <p:cNvPr id="27" name="Oval 26">
              <a:extLst>
                <a:ext uri="{FF2B5EF4-FFF2-40B4-BE49-F238E27FC236}">
                  <a16:creationId xmlns:a16="http://schemas.microsoft.com/office/drawing/2014/main" id="{F26C8CB2-B4BA-104E-8BC7-3ED1B4042D35}"/>
                </a:ext>
                <a:ext uri="{C183D7F6-B498-43B3-948B-1728B52AA6E4}">
                  <adec:decorative xmlns:adec="http://schemas.microsoft.com/office/drawing/2017/decorative" val="1"/>
                </a:ext>
              </a:extLst>
            </p:cNvPr>
            <p:cNvSpPr/>
            <p:nvPr/>
          </p:nvSpPr>
          <p:spPr bwMode="auto">
            <a:xfrm>
              <a:off x="588963" y="3122629"/>
              <a:ext cx="952567" cy="952567"/>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7" name="Group 27">
              <a:extLst>
                <a:ext uri="{FF2B5EF4-FFF2-40B4-BE49-F238E27FC236}">
                  <a16:creationId xmlns:a16="http://schemas.microsoft.com/office/drawing/2014/main" id="{B0D769F0-90B8-8F4A-B67F-3AD80A5B715A}"/>
                </a:ext>
              </a:extLst>
            </p:cNvPr>
            <p:cNvGrpSpPr>
              <a:grpSpLocks noChangeAspect="1"/>
            </p:cNvGrpSpPr>
            <p:nvPr/>
          </p:nvGrpSpPr>
          <p:grpSpPr bwMode="auto">
            <a:xfrm>
              <a:off x="804511" y="3460196"/>
              <a:ext cx="521469" cy="304892"/>
              <a:chOff x="679" y="3414"/>
              <a:chExt cx="248" cy="145"/>
            </a:xfrm>
          </p:grpSpPr>
          <p:sp>
            <p:nvSpPr>
              <p:cNvPr id="38" name="Freeform 28">
                <a:extLst>
                  <a:ext uri="{FF2B5EF4-FFF2-40B4-BE49-F238E27FC236}">
                    <a16:creationId xmlns:a16="http://schemas.microsoft.com/office/drawing/2014/main" id="{80FF1CDE-5640-F54B-9C2B-40F9012FC85F}"/>
                  </a:ext>
                </a:extLst>
              </p:cNvPr>
              <p:cNvSpPr>
                <a:spLocks/>
              </p:cNvSpPr>
              <p:nvPr/>
            </p:nvSpPr>
            <p:spPr bwMode="auto">
              <a:xfrm>
                <a:off x="778" y="3542"/>
                <a:ext cx="100" cy="17"/>
              </a:xfrm>
              <a:custGeom>
                <a:avLst/>
                <a:gdLst>
                  <a:gd name="T0" fmla="*/ 160 w 160"/>
                  <a:gd name="T1" fmla="*/ 0 h 27"/>
                  <a:gd name="T2" fmla="*/ 160 w 160"/>
                  <a:gd name="T3" fmla="*/ 0 h 27"/>
                  <a:gd name="T4" fmla="*/ 0 w 160"/>
                  <a:gd name="T5" fmla="*/ 0 h 27"/>
                  <a:gd name="T6" fmla="*/ 0 w 160"/>
                  <a:gd name="T7" fmla="*/ 27 h 27"/>
                  <a:gd name="T8" fmla="*/ 160 w 160"/>
                  <a:gd name="T9" fmla="*/ 27 h 27"/>
                  <a:gd name="T10" fmla="*/ 160 w 160"/>
                  <a:gd name="T11" fmla="*/ 0 h 27"/>
                </a:gdLst>
                <a:ahLst/>
                <a:cxnLst>
                  <a:cxn ang="0">
                    <a:pos x="T0" y="T1"/>
                  </a:cxn>
                  <a:cxn ang="0">
                    <a:pos x="T2" y="T3"/>
                  </a:cxn>
                  <a:cxn ang="0">
                    <a:pos x="T4" y="T5"/>
                  </a:cxn>
                  <a:cxn ang="0">
                    <a:pos x="T6" y="T7"/>
                  </a:cxn>
                  <a:cxn ang="0">
                    <a:pos x="T8" y="T9"/>
                  </a:cxn>
                  <a:cxn ang="0">
                    <a:pos x="T10" y="T11"/>
                  </a:cxn>
                </a:cxnLst>
                <a:rect l="0" t="0" r="r" b="b"/>
                <a:pathLst>
                  <a:path w="160" h="27">
                    <a:moveTo>
                      <a:pt x="160" y="0"/>
                    </a:moveTo>
                    <a:lnTo>
                      <a:pt x="160" y="0"/>
                    </a:lnTo>
                    <a:lnTo>
                      <a:pt x="0" y="0"/>
                    </a:lnTo>
                    <a:lnTo>
                      <a:pt x="0" y="27"/>
                    </a:lnTo>
                    <a:lnTo>
                      <a:pt x="160" y="27"/>
                    </a:lnTo>
                    <a:lnTo>
                      <a:pt x="160"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29">
                <a:extLst>
                  <a:ext uri="{FF2B5EF4-FFF2-40B4-BE49-F238E27FC236}">
                    <a16:creationId xmlns:a16="http://schemas.microsoft.com/office/drawing/2014/main" id="{16059CD5-5EA3-614A-8A0F-99D8AFD46347}"/>
                  </a:ext>
                </a:extLst>
              </p:cNvPr>
              <p:cNvSpPr>
                <a:spLocks/>
              </p:cNvSpPr>
              <p:nvPr/>
            </p:nvSpPr>
            <p:spPr bwMode="auto">
              <a:xfrm>
                <a:off x="778" y="3414"/>
                <a:ext cx="149" cy="16"/>
              </a:xfrm>
              <a:custGeom>
                <a:avLst/>
                <a:gdLst>
                  <a:gd name="T0" fmla="*/ 0 w 240"/>
                  <a:gd name="T1" fmla="*/ 26 h 26"/>
                  <a:gd name="T2" fmla="*/ 0 w 240"/>
                  <a:gd name="T3" fmla="*/ 26 h 26"/>
                  <a:gd name="T4" fmla="*/ 240 w 240"/>
                  <a:gd name="T5" fmla="*/ 26 h 26"/>
                  <a:gd name="T6" fmla="*/ 240 w 240"/>
                  <a:gd name="T7" fmla="*/ 0 h 26"/>
                  <a:gd name="T8" fmla="*/ 0 w 240"/>
                  <a:gd name="T9" fmla="*/ 0 h 26"/>
                  <a:gd name="T10" fmla="*/ 0 w 240"/>
                  <a:gd name="T11" fmla="*/ 26 h 26"/>
                </a:gdLst>
                <a:ahLst/>
                <a:cxnLst>
                  <a:cxn ang="0">
                    <a:pos x="T0" y="T1"/>
                  </a:cxn>
                  <a:cxn ang="0">
                    <a:pos x="T2" y="T3"/>
                  </a:cxn>
                  <a:cxn ang="0">
                    <a:pos x="T4" y="T5"/>
                  </a:cxn>
                  <a:cxn ang="0">
                    <a:pos x="T6" y="T7"/>
                  </a:cxn>
                  <a:cxn ang="0">
                    <a:pos x="T8" y="T9"/>
                  </a:cxn>
                  <a:cxn ang="0">
                    <a:pos x="T10" y="T11"/>
                  </a:cxn>
                </a:cxnLst>
                <a:rect l="0" t="0" r="r" b="b"/>
                <a:pathLst>
                  <a:path w="240" h="26">
                    <a:moveTo>
                      <a:pt x="0" y="26"/>
                    </a:moveTo>
                    <a:lnTo>
                      <a:pt x="0" y="26"/>
                    </a:lnTo>
                    <a:lnTo>
                      <a:pt x="240" y="26"/>
                    </a:lnTo>
                    <a:lnTo>
                      <a:pt x="240" y="0"/>
                    </a:lnTo>
                    <a:lnTo>
                      <a:pt x="0" y="0"/>
                    </a:lnTo>
                    <a:lnTo>
                      <a:pt x="0" y="26"/>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30">
                <a:extLst>
                  <a:ext uri="{FF2B5EF4-FFF2-40B4-BE49-F238E27FC236}">
                    <a16:creationId xmlns:a16="http://schemas.microsoft.com/office/drawing/2014/main" id="{85190EA6-C04A-464C-BEEF-4A36FF0451CA}"/>
                  </a:ext>
                </a:extLst>
              </p:cNvPr>
              <p:cNvSpPr>
                <a:spLocks/>
              </p:cNvSpPr>
              <p:nvPr/>
            </p:nvSpPr>
            <p:spPr bwMode="auto">
              <a:xfrm>
                <a:off x="778" y="3509"/>
                <a:ext cx="149" cy="17"/>
              </a:xfrm>
              <a:custGeom>
                <a:avLst/>
                <a:gdLst>
                  <a:gd name="T0" fmla="*/ 0 w 240"/>
                  <a:gd name="T1" fmla="*/ 27 h 27"/>
                  <a:gd name="T2" fmla="*/ 0 w 240"/>
                  <a:gd name="T3" fmla="*/ 27 h 27"/>
                  <a:gd name="T4" fmla="*/ 240 w 240"/>
                  <a:gd name="T5" fmla="*/ 27 h 27"/>
                  <a:gd name="T6" fmla="*/ 240 w 240"/>
                  <a:gd name="T7" fmla="*/ 0 h 27"/>
                  <a:gd name="T8" fmla="*/ 0 w 240"/>
                  <a:gd name="T9" fmla="*/ 0 h 27"/>
                  <a:gd name="T10" fmla="*/ 0 w 240"/>
                  <a:gd name="T11" fmla="*/ 27 h 27"/>
                </a:gdLst>
                <a:ahLst/>
                <a:cxnLst>
                  <a:cxn ang="0">
                    <a:pos x="T0" y="T1"/>
                  </a:cxn>
                  <a:cxn ang="0">
                    <a:pos x="T2" y="T3"/>
                  </a:cxn>
                  <a:cxn ang="0">
                    <a:pos x="T4" y="T5"/>
                  </a:cxn>
                  <a:cxn ang="0">
                    <a:pos x="T6" y="T7"/>
                  </a:cxn>
                  <a:cxn ang="0">
                    <a:pos x="T8" y="T9"/>
                  </a:cxn>
                  <a:cxn ang="0">
                    <a:pos x="T10" y="T11"/>
                  </a:cxn>
                </a:cxnLst>
                <a:rect l="0" t="0" r="r" b="b"/>
                <a:pathLst>
                  <a:path w="240" h="27">
                    <a:moveTo>
                      <a:pt x="0" y="27"/>
                    </a:moveTo>
                    <a:lnTo>
                      <a:pt x="0" y="27"/>
                    </a:lnTo>
                    <a:lnTo>
                      <a:pt x="240" y="27"/>
                    </a:lnTo>
                    <a:lnTo>
                      <a:pt x="240" y="0"/>
                    </a:lnTo>
                    <a:lnTo>
                      <a:pt x="0" y="0"/>
                    </a:lnTo>
                    <a:lnTo>
                      <a:pt x="0" y="27"/>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31">
                <a:extLst>
                  <a:ext uri="{FF2B5EF4-FFF2-40B4-BE49-F238E27FC236}">
                    <a16:creationId xmlns:a16="http://schemas.microsoft.com/office/drawing/2014/main" id="{29401C4B-944D-DF4C-AF1D-46D747E3FBC2}"/>
                  </a:ext>
                </a:extLst>
              </p:cNvPr>
              <p:cNvSpPr>
                <a:spLocks/>
              </p:cNvSpPr>
              <p:nvPr/>
            </p:nvSpPr>
            <p:spPr bwMode="auto">
              <a:xfrm>
                <a:off x="778" y="3447"/>
                <a:ext cx="100" cy="17"/>
              </a:xfrm>
              <a:custGeom>
                <a:avLst/>
                <a:gdLst>
                  <a:gd name="T0" fmla="*/ 0 w 160"/>
                  <a:gd name="T1" fmla="*/ 27 h 27"/>
                  <a:gd name="T2" fmla="*/ 0 w 160"/>
                  <a:gd name="T3" fmla="*/ 27 h 27"/>
                  <a:gd name="T4" fmla="*/ 160 w 160"/>
                  <a:gd name="T5" fmla="*/ 27 h 27"/>
                  <a:gd name="T6" fmla="*/ 160 w 160"/>
                  <a:gd name="T7" fmla="*/ 0 h 27"/>
                  <a:gd name="T8" fmla="*/ 0 w 160"/>
                  <a:gd name="T9" fmla="*/ 0 h 27"/>
                  <a:gd name="T10" fmla="*/ 0 w 160"/>
                  <a:gd name="T11" fmla="*/ 27 h 27"/>
                </a:gdLst>
                <a:ahLst/>
                <a:cxnLst>
                  <a:cxn ang="0">
                    <a:pos x="T0" y="T1"/>
                  </a:cxn>
                  <a:cxn ang="0">
                    <a:pos x="T2" y="T3"/>
                  </a:cxn>
                  <a:cxn ang="0">
                    <a:pos x="T4" y="T5"/>
                  </a:cxn>
                  <a:cxn ang="0">
                    <a:pos x="T6" y="T7"/>
                  </a:cxn>
                  <a:cxn ang="0">
                    <a:pos x="T8" y="T9"/>
                  </a:cxn>
                  <a:cxn ang="0">
                    <a:pos x="T10" y="T11"/>
                  </a:cxn>
                </a:cxnLst>
                <a:rect l="0" t="0" r="r" b="b"/>
                <a:pathLst>
                  <a:path w="160" h="27">
                    <a:moveTo>
                      <a:pt x="0" y="27"/>
                    </a:moveTo>
                    <a:lnTo>
                      <a:pt x="0" y="27"/>
                    </a:lnTo>
                    <a:lnTo>
                      <a:pt x="160" y="27"/>
                    </a:lnTo>
                    <a:lnTo>
                      <a:pt x="160" y="0"/>
                    </a:lnTo>
                    <a:lnTo>
                      <a:pt x="0" y="0"/>
                    </a:lnTo>
                    <a:lnTo>
                      <a:pt x="0" y="27"/>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32">
                <a:extLst>
                  <a:ext uri="{FF2B5EF4-FFF2-40B4-BE49-F238E27FC236}">
                    <a16:creationId xmlns:a16="http://schemas.microsoft.com/office/drawing/2014/main" id="{BC30FC40-2FEB-D24D-9858-F249DEDD7E26}"/>
                  </a:ext>
                </a:extLst>
              </p:cNvPr>
              <p:cNvSpPr>
                <a:spLocks/>
              </p:cNvSpPr>
              <p:nvPr/>
            </p:nvSpPr>
            <p:spPr bwMode="auto">
              <a:xfrm>
                <a:off x="679" y="3414"/>
                <a:ext cx="50" cy="50"/>
              </a:xfrm>
              <a:custGeom>
                <a:avLst/>
                <a:gdLst>
                  <a:gd name="T0" fmla="*/ 0 w 80"/>
                  <a:gd name="T1" fmla="*/ 80 h 80"/>
                  <a:gd name="T2" fmla="*/ 0 w 80"/>
                  <a:gd name="T3" fmla="*/ 80 h 80"/>
                  <a:gd name="T4" fmla="*/ 80 w 80"/>
                  <a:gd name="T5" fmla="*/ 80 h 80"/>
                  <a:gd name="T6" fmla="*/ 80 w 80"/>
                  <a:gd name="T7" fmla="*/ 0 h 80"/>
                  <a:gd name="T8" fmla="*/ 0 w 80"/>
                  <a:gd name="T9" fmla="*/ 0 h 80"/>
                  <a:gd name="T10" fmla="*/ 0 w 80"/>
                  <a:gd name="T11" fmla="*/ 80 h 80"/>
                </a:gdLst>
                <a:ahLst/>
                <a:cxnLst>
                  <a:cxn ang="0">
                    <a:pos x="T0" y="T1"/>
                  </a:cxn>
                  <a:cxn ang="0">
                    <a:pos x="T2" y="T3"/>
                  </a:cxn>
                  <a:cxn ang="0">
                    <a:pos x="T4" y="T5"/>
                  </a:cxn>
                  <a:cxn ang="0">
                    <a:pos x="T6" y="T7"/>
                  </a:cxn>
                  <a:cxn ang="0">
                    <a:pos x="T8" y="T9"/>
                  </a:cxn>
                  <a:cxn ang="0">
                    <a:pos x="T10" y="T11"/>
                  </a:cxn>
                </a:cxnLst>
                <a:rect l="0" t="0" r="r" b="b"/>
                <a:pathLst>
                  <a:path w="80" h="80">
                    <a:moveTo>
                      <a:pt x="0" y="80"/>
                    </a:moveTo>
                    <a:lnTo>
                      <a:pt x="0" y="80"/>
                    </a:lnTo>
                    <a:lnTo>
                      <a:pt x="80" y="80"/>
                    </a:lnTo>
                    <a:lnTo>
                      <a:pt x="80" y="0"/>
                    </a:lnTo>
                    <a:lnTo>
                      <a:pt x="0" y="0"/>
                    </a:lnTo>
                    <a:lnTo>
                      <a:pt x="0" y="8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33">
                <a:extLst>
                  <a:ext uri="{FF2B5EF4-FFF2-40B4-BE49-F238E27FC236}">
                    <a16:creationId xmlns:a16="http://schemas.microsoft.com/office/drawing/2014/main" id="{5492FE77-1CED-DF47-AB4B-1A0D96E8468C}"/>
                  </a:ext>
                </a:extLst>
              </p:cNvPr>
              <p:cNvSpPr>
                <a:spLocks/>
              </p:cNvSpPr>
              <p:nvPr/>
            </p:nvSpPr>
            <p:spPr bwMode="auto">
              <a:xfrm>
                <a:off x="679" y="3509"/>
                <a:ext cx="50" cy="50"/>
              </a:xfrm>
              <a:custGeom>
                <a:avLst/>
                <a:gdLst>
                  <a:gd name="T0" fmla="*/ 80 w 80"/>
                  <a:gd name="T1" fmla="*/ 0 h 80"/>
                  <a:gd name="T2" fmla="*/ 80 w 80"/>
                  <a:gd name="T3" fmla="*/ 0 h 80"/>
                  <a:gd name="T4" fmla="*/ 0 w 80"/>
                  <a:gd name="T5" fmla="*/ 0 h 80"/>
                  <a:gd name="T6" fmla="*/ 0 w 80"/>
                  <a:gd name="T7" fmla="*/ 80 h 80"/>
                  <a:gd name="T8" fmla="*/ 80 w 80"/>
                  <a:gd name="T9" fmla="*/ 80 h 80"/>
                  <a:gd name="T10" fmla="*/ 80 w 80"/>
                  <a:gd name="T11" fmla="*/ 0 h 80"/>
                </a:gdLst>
                <a:ahLst/>
                <a:cxnLst>
                  <a:cxn ang="0">
                    <a:pos x="T0" y="T1"/>
                  </a:cxn>
                  <a:cxn ang="0">
                    <a:pos x="T2" y="T3"/>
                  </a:cxn>
                  <a:cxn ang="0">
                    <a:pos x="T4" y="T5"/>
                  </a:cxn>
                  <a:cxn ang="0">
                    <a:pos x="T6" y="T7"/>
                  </a:cxn>
                  <a:cxn ang="0">
                    <a:pos x="T8" y="T9"/>
                  </a:cxn>
                  <a:cxn ang="0">
                    <a:pos x="T10" y="T11"/>
                  </a:cxn>
                </a:cxnLst>
                <a:rect l="0" t="0" r="r" b="b"/>
                <a:pathLst>
                  <a:path w="80" h="80">
                    <a:moveTo>
                      <a:pt x="80" y="0"/>
                    </a:moveTo>
                    <a:lnTo>
                      <a:pt x="80" y="0"/>
                    </a:lnTo>
                    <a:lnTo>
                      <a:pt x="0" y="0"/>
                    </a:lnTo>
                    <a:lnTo>
                      <a:pt x="0" y="80"/>
                    </a:lnTo>
                    <a:lnTo>
                      <a:pt x="80" y="80"/>
                    </a:lnTo>
                    <a:lnTo>
                      <a:pt x="80"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48" name="Group 47">
            <a:extLst>
              <a:ext uri="{FF2B5EF4-FFF2-40B4-BE49-F238E27FC236}">
                <a16:creationId xmlns:a16="http://schemas.microsoft.com/office/drawing/2014/main" id="{29938EF4-511B-304F-AEB5-3D9D7C9EC580}"/>
              </a:ext>
            </a:extLst>
          </p:cNvPr>
          <p:cNvGrpSpPr/>
          <p:nvPr/>
        </p:nvGrpSpPr>
        <p:grpSpPr>
          <a:xfrm>
            <a:off x="588963" y="4390633"/>
            <a:ext cx="952567" cy="952567"/>
            <a:chOff x="588963" y="4390633"/>
            <a:chExt cx="952567" cy="952567"/>
          </a:xfrm>
        </p:grpSpPr>
        <p:sp>
          <p:nvSpPr>
            <p:cNvPr id="32" name="Oval 31">
              <a:extLst>
                <a:ext uri="{FF2B5EF4-FFF2-40B4-BE49-F238E27FC236}">
                  <a16:creationId xmlns:a16="http://schemas.microsoft.com/office/drawing/2014/main" id="{D4401D88-21F8-E54A-9896-F8AFFB7CFDEE}"/>
                </a:ext>
                <a:ext uri="{C183D7F6-B498-43B3-948B-1728B52AA6E4}">
                  <adec:decorative xmlns:adec="http://schemas.microsoft.com/office/drawing/2017/decorative" val="1"/>
                </a:ext>
              </a:extLst>
            </p:cNvPr>
            <p:cNvSpPr/>
            <p:nvPr/>
          </p:nvSpPr>
          <p:spPr bwMode="auto">
            <a:xfrm>
              <a:off x="588963" y="4390633"/>
              <a:ext cx="952567" cy="952567"/>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4" name="Group 223">
              <a:extLst>
                <a:ext uri="{FF2B5EF4-FFF2-40B4-BE49-F238E27FC236}">
                  <a16:creationId xmlns:a16="http://schemas.microsoft.com/office/drawing/2014/main" id="{F60522A5-BFAE-5849-978A-F10170C6BB53}"/>
                </a:ext>
              </a:extLst>
            </p:cNvPr>
            <p:cNvGrpSpPr>
              <a:grpSpLocks noChangeAspect="1"/>
            </p:cNvGrpSpPr>
            <p:nvPr/>
          </p:nvGrpSpPr>
          <p:grpSpPr bwMode="auto">
            <a:xfrm>
              <a:off x="870092" y="4656707"/>
              <a:ext cx="419100" cy="415925"/>
              <a:chOff x="2414" y="2721"/>
              <a:chExt cx="264" cy="262"/>
            </a:xfrm>
          </p:grpSpPr>
          <p:sp>
            <p:nvSpPr>
              <p:cNvPr id="45" name="Freeform 224">
                <a:extLst>
                  <a:ext uri="{FF2B5EF4-FFF2-40B4-BE49-F238E27FC236}">
                    <a16:creationId xmlns:a16="http://schemas.microsoft.com/office/drawing/2014/main" id="{C23DB733-D90A-274F-9ED0-ECE6AAFC18E4}"/>
                  </a:ext>
                </a:extLst>
              </p:cNvPr>
              <p:cNvSpPr>
                <a:spLocks/>
              </p:cNvSpPr>
              <p:nvPr/>
            </p:nvSpPr>
            <p:spPr bwMode="auto">
              <a:xfrm>
                <a:off x="2414" y="2721"/>
                <a:ext cx="168" cy="262"/>
              </a:xfrm>
              <a:custGeom>
                <a:avLst/>
                <a:gdLst>
                  <a:gd name="T0" fmla="*/ 139 w 270"/>
                  <a:gd name="T1" fmla="*/ 285 h 422"/>
                  <a:gd name="T2" fmla="*/ 139 w 270"/>
                  <a:gd name="T3" fmla="*/ 285 h 422"/>
                  <a:gd name="T4" fmla="*/ 270 w 270"/>
                  <a:gd name="T5" fmla="*/ 131 h 422"/>
                  <a:gd name="T6" fmla="*/ 185 w 270"/>
                  <a:gd name="T7" fmla="*/ 131 h 422"/>
                  <a:gd name="T8" fmla="*/ 185 w 270"/>
                  <a:gd name="T9" fmla="*/ 0 h 422"/>
                  <a:gd name="T10" fmla="*/ 0 w 270"/>
                  <a:gd name="T11" fmla="*/ 0 h 422"/>
                  <a:gd name="T12" fmla="*/ 0 w 270"/>
                  <a:gd name="T13" fmla="*/ 422 h 422"/>
                  <a:gd name="T14" fmla="*/ 219 w 270"/>
                  <a:gd name="T15" fmla="*/ 422 h 422"/>
                  <a:gd name="T16" fmla="*/ 139 w 270"/>
                  <a:gd name="T17" fmla="*/ 285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422">
                    <a:moveTo>
                      <a:pt x="139" y="285"/>
                    </a:moveTo>
                    <a:lnTo>
                      <a:pt x="139" y="285"/>
                    </a:lnTo>
                    <a:cubicBezTo>
                      <a:pt x="139" y="208"/>
                      <a:pt x="196" y="143"/>
                      <a:pt x="270" y="131"/>
                    </a:cubicBezTo>
                    <a:lnTo>
                      <a:pt x="185" y="131"/>
                    </a:lnTo>
                    <a:lnTo>
                      <a:pt x="185" y="0"/>
                    </a:lnTo>
                    <a:lnTo>
                      <a:pt x="0" y="0"/>
                    </a:lnTo>
                    <a:lnTo>
                      <a:pt x="0" y="422"/>
                    </a:lnTo>
                    <a:lnTo>
                      <a:pt x="219" y="422"/>
                    </a:lnTo>
                    <a:cubicBezTo>
                      <a:pt x="171" y="395"/>
                      <a:pt x="139" y="344"/>
                      <a:pt x="139" y="285"/>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225">
                <a:extLst>
                  <a:ext uri="{FF2B5EF4-FFF2-40B4-BE49-F238E27FC236}">
                    <a16:creationId xmlns:a16="http://schemas.microsoft.com/office/drawing/2014/main" id="{639EDA4F-C11A-5E47-9FEE-9AF09D6BD593}"/>
                  </a:ext>
                </a:extLst>
              </p:cNvPr>
              <p:cNvSpPr>
                <a:spLocks/>
              </p:cNvSpPr>
              <p:nvPr/>
            </p:nvSpPr>
            <p:spPr bwMode="auto">
              <a:xfrm>
                <a:off x="2545" y="2721"/>
                <a:ext cx="66" cy="65"/>
              </a:xfrm>
              <a:custGeom>
                <a:avLst/>
                <a:gdLst>
                  <a:gd name="T0" fmla="*/ 0 w 106"/>
                  <a:gd name="T1" fmla="*/ 105 h 105"/>
                  <a:gd name="T2" fmla="*/ 0 w 106"/>
                  <a:gd name="T3" fmla="*/ 105 h 105"/>
                  <a:gd name="T4" fmla="*/ 106 w 106"/>
                  <a:gd name="T5" fmla="*/ 105 h 105"/>
                  <a:gd name="T6" fmla="*/ 0 w 106"/>
                  <a:gd name="T7" fmla="*/ 0 h 105"/>
                  <a:gd name="T8" fmla="*/ 0 w 106"/>
                  <a:gd name="T9" fmla="*/ 105 h 105"/>
                </a:gdLst>
                <a:ahLst/>
                <a:cxnLst>
                  <a:cxn ang="0">
                    <a:pos x="T0" y="T1"/>
                  </a:cxn>
                  <a:cxn ang="0">
                    <a:pos x="T2" y="T3"/>
                  </a:cxn>
                  <a:cxn ang="0">
                    <a:pos x="T4" y="T5"/>
                  </a:cxn>
                  <a:cxn ang="0">
                    <a:pos x="T6" y="T7"/>
                  </a:cxn>
                  <a:cxn ang="0">
                    <a:pos x="T8" y="T9"/>
                  </a:cxn>
                </a:cxnLst>
                <a:rect l="0" t="0" r="r" b="b"/>
                <a:pathLst>
                  <a:path w="106" h="105">
                    <a:moveTo>
                      <a:pt x="0" y="105"/>
                    </a:moveTo>
                    <a:lnTo>
                      <a:pt x="0" y="105"/>
                    </a:lnTo>
                    <a:lnTo>
                      <a:pt x="106" y="105"/>
                    </a:lnTo>
                    <a:lnTo>
                      <a:pt x="0" y="0"/>
                    </a:lnTo>
                    <a:lnTo>
                      <a:pt x="0" y="105"/>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226">
                <a:extLst>
                  <a:ext uri="{FF2B5EF4-FFF2-40B4-BE49-F238E27FC236}">
                    <a16:creationId xmlns:a16="http://schemas.microsoft.com/office/drawing/2014/main" id="{BE42D15C-227E-6943-B58A-0338FEDC8DE7}"/>
                  </a:ext>
                </a:extLst>
              </p:cNvPr>
              <p:cNvSpPr>
                <a:spLocks noEditPoints="1"/>
              </p:cNvSpPr>
              <p:nvPr/>
            </p:nvSpPr>
            <p:spPr bwMode="auto">
              <a:xfrm>
                <a:off x="2516" y="2817"/>
                <a:ext cx="162" cy="162"/>
              </a:xfrm>
              <a:custGeom>
                <a:avLst/>
                <a:gdLst>
                  <a:gd name="T0" fmla="*/ 152 w 261"/>
                  <a:gd name="T1" fmla="*/ 125 h 261"/>
                  <a:gd name="T2" fmla="*/ 114 w 261"/>
                  <a:gd name="T3" fmla="*/ 111 h 261"/>
                  <a:gd name="T4" fmla="*/ 134 w 261"/>
                  <a:gd name="T5" fmla="*/ 31 h 261"/>
                  <a:gd name="T6" fmla="*/ 147 w 261"/>
                  <a:gd name="T7" fmla="*/ 111 h 261"/>
                  <a:gd name="T8" fmla="*/ 167 w 261"/>
                  <a:gd name="T9" fmla="*/ 111 h 261"/>
                  <a:gd name="T10" fmla="*/ 186 w 261"/>
                  <a:gd name="T11" fmla="*/ 111 h 261"/>
                  <a:gd name="T12" fmla="*/ 227 w 261"/>
                  <a:gd name="T13" fmla="*/ 111 h 261"/>
                  <a:gd name="T14" fmla="*/ 253 w 261"/>
                  <a:gd name="T15" fmla="*/ 117 h 261"/>
                  <a:gd name="T16" fmla="*/ 227 w 261"/>
                  <a:gd name="T17" fmla="*/ 124 h 261"/>
                  <a:gd name="T18" fmla="*/ 186 w 261"/>
                  <a:gd name="T19" fmla="*/ 111 h 261"/>
                  <a:gd name="T20" fmla="*/ 207 w 261"/>
                  <a:gd name="T21" fmla="*/ 163 h 261"/>
                  <a:gd name="T22" fmla="*/ 183 w 261"/>
                  <a:gd name="T23" fmla="*/ 177 h 261"/>
                  <a:gd name="T24" fmla="*/ 200 w 261"/>
                  <a:gd name="T25" fmla="*/ 137 h 261"/>
                  <a:gd name="T26" fmla="*/ 207 w 261"/>
                  <a:gd name="T27" fmla="*/ 163 h 261"/>
                  <a:gd name="T28" fmla="*/ 160 w 261"/>
                  <a:gd name="T29" fmla="*/ 210 h 261"/>
                  <a:gd name="T30" fmla="*/ 134 w 261"/>
                  <a:gd name="T31" fmla="*/ 216 h 261"/>
                  <a:gd name="T32" fmla="*/ 152 w 261"/>
                  <a:gd name="T33" fmla="*/ 199 h 261"/>
                  <a:gd name="T34" fmla="*/ 174 w 261"/>
                  <a:gd name="T35" fmla="*/ 186 h 261"/>
                  <a:gd name="T36" fmla="*/ 160 w 261"/>
                  <a:gd name="T37" fmla="*/ 210 h 261"/>
                  <a:gd name="T38" fmla="*/ 121 w 261"/>
                  <a:gd name="T39" fmla="*/ 216 h 261"/>
                  <a:gd name="T40" fmla="*/ 72 w 261"/>
                  <a:gd name="T41" fmla="*/ 196 h 261"/>
                  <a:gd name="T42" fmla="*/ 100 w 261"/>
                  <a:gd name="T43" fmla="*/ 198 h 261"/>
                  <a:gd name="T44" fmla="*/ 121 w 261"/>
                  <a:gd name="T45" fmla="*/ 216 h 261"/>
                  <a:gd name="T46" fmla="*/ 48 w 261"/>
                  <a:gd name="T47" fmla="*/ 163 h 261"/>
                  <a:gd name="T48" fmla="*/ 42 w 261"/>
                  <a:gd name="T49" fmla="*/ 137 h 261"/>
                  <a:gd name="T50" fmla="*/ 60 w 261"/>
                  <a:gd name="T51" fmla="*/ 158 h 261"/>
                  <a:gd name="T52" fmla="*/ 62 w 261"/>
                  <a:gd name="T53" fmla="*/ 186 h 261"/>
                  <a:gd name="T54" fmla="*/ 42 w 261"/>
                  <a:gd name="T55" fmla="*/ 124 h 261"/>
                  <a:gd name="T56" fmla="*/ 48 w 261"/>
                  <a:gd name="T57" fmla="*/ 98 h 261"/>
                  <a:gd name="T58" fmla="*/ 72 w 261"/>
                  <a:gd name="T59" fmla="*/ 84 h 261"/>
                  <a:gd name="T60" fmla="*/ 55 w 261"/>
                  <a:gd name="T61" fmla="*/ 124 h 261"/>
                  <a:gd name="T62" fmla="*/ 42 w 261"/>
                  <a:gd name="T63" fmla="*/ 124 h 261"/>
                  <a:gd name="T64" fmla="*/ 95 w 261"/>
                  <a:gd name="T65" fmla="*/ 51 h 261"/>
                  <a:gd name="T66" fmla="*/ 121 w 261"/>
                  <a:gd name="T67" fmla="*/ 58 h 261"/>
                  <a:gd name="T68" fmla="*/ 81 w 261"/>
                  <a:gd name="T69" fmla="*/ 75 h 261"/>
                  <a:gd name="T70" fmla="*/ 95 w 261"/>
                  <a:gd name="T71" fmla="*/ 51 h 261"/>
                  <a:gd name="T72" fmla="*/ 131 w 261"/>
                  <a:gd name="T73" fmla="*/ 0 h 261"/>
                  <a:gd name="T74" fmla="*/ 131 w 261"/>
                  <a:gd name="T75" fmla="*/ 261 h 261"/>
                  <a:gd name="T76" fmla="*/ 261 w 261"/>
                  <a:gd name="T77" fmla="*/ 130 h 261"/>
                  <a:gd name="T78" fmla="*/ 131 w 261"/>
                  <a:gd name="T7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1" h="261">
                    <a:moveTo>
                      <a:pt x="152" y="125"/>
                    </a:moveTo>
                    <a:lnTo>
                      <a:pt x="152" y="125"/>
                    </a:lnTo>
                    <a:lnTo>
                      <a:pt x="141" y="137"/>
                    </a:lnTo>
                    <a:lnTo>
                      <a:pt x="114" y="111"/>
                    </a:lnTo>
                    <a:lnTo>
                      <a:pt x="134" y="111"/>
                    </a:lnTo>
                    <a:lnTo>
                      <a:pt x="134" y="31"/>
                    </a:lnTo>
                    <a:lnTo>
                      <a:pt x="147" y="31"/>
                    </a:lnTo>
                    <a:lnTo>
                      <a:pt x="147" y="111"/>
                    </a:lnTo>
                    <a:lnTo>
                      <a:pt x="152" y="111"/>
                    </a:lnTo>
                    <a:lnTo>
                      <a:pt x="167" y="111"/>
                    </a:lnTo>
                    <a:lnTo>
                      <a:pt x="152" y="125"/>
                    </a:lnTo>
                    <a:close/>
                    <a:moveTo>
                      <a:pt x="186" y="111"/>
                    </a:moveTo>
                    <a:lnTo>
                      <a:pt x="186" y="111"/>
                    </a:lnTo>
                    <a:lnTo>
                      <a:pt x="227" y="111"/>
                    </a:lnTo>
                    <a:lnTo>
                      <a:pt x="227" y="91"/>
                    </a:lnTo>
                    <a:lnTo>
                      <a:pt x="253" y="117"/>
                    </a:lnTo>
                    <a:lnTo>
                      <a:pt x="227" y="144"/>
                    </a:lnTo>
                    <a:lnTo>
                      <a:pt x="227" y="124"/>
                    </a:lnTo>
                    <a:lnTo>
                      <a:pt x="173" y="124"/>
                    </a:lnTo>
                    <a:lnTo>
                      <a:pt x="186" y="111"/>
                    </a:lnTo>
                    <a:close/>
                    <a:moveTo>
                      <a:pt x="207" y="163"/>
                    </a:moveTo>
                    <a:lnTo>
                      <a:pt x="207" y="163"/>
                    </a:lnTo>
                    <a:cubicBezTo>
                      <a:pt x="203" y="172"/>
                      <a:pt x="199" y="179"/>
                      <a:pt x="193" y="186"/>
                    </a:cubicBezTo>
                    <a:lnTo>
                      <a:pt x="183" y="177"/>
                    </a:lnTo>
                    <a:cubicBezTo>
                      <a:pt x="188" y="171"/>
                      <a:pt x="192" y="165"/>
                      <a:pt x="195" y="158"/>
                    </a:cubicBezTo>
                    <a:cubicBezTo>
                      <a:pt x="197" y="151"/>
                      <a:pt x="199" y="144"/>
                      <a:pt x="200" y="137"/>
                    </a:cubicBezTo>
                    <a:lnTo>
                      <a:pt x="213" y="137"/>
                    </a:lnTo>
                    <a:cubicBezTo>
                      <a:pt x="212" y="146"/>
                      <a:pt x="210" y="155"/>
                      <a:pt x="207" y="163"/>
                    </a:cubicBezTo>
                    <a:close/>
                    <a:moveTo>
                      <a:pt x="160" y="210"/>
                    </a:moveTo>
                    <a:lnTo>
                      <a:pt x="160" y="210"/>
                    </a:lnTo>
                    <a:cubicBezTo>
                      <a:pt x="158" y="211"/>
                      <a:pt x="155" y="212"/>
                      <a:pt x="152" y="212"/>
                    </a:cubicBezTo>
                    <a:cubicBezTo>
                      <a:pt x="146" y="214"/>
                      <a:pt x="140" y="216"/>
                      <a:pt x="134" y="216"/>
                    </a:cubicBezTo>
                    <a:lnTo>
                      <a:pt x="134" y="203"/>
                    </a:lnTo>
                    <a:cubicBezTo>
                      <a:pt x="140" y="202"/>
                      <a:pt x="146" y="201"/>
                      <a:pt x="152" y="199"/>
                    </a:cubicBezTo>
                    <a:cubicBezTo>
                      <a:pt x="153" y="198"/>
                      <a:pt x="154" y="198"/>
                      <a:pt x="155" y="198"/>
                    </a:cubicBezTo>
                    <a:cubicBezTo>
                      <a:pt x="162" y="195"/>
                      <a:pt x="168" y="191"/>
                      <a:pt x="174" y="186"/>
                    </a:cubicBezTo>
                    <a:lnTo>
                      <a:pt x="183" y="196"/>
                    </a:lnTo>
                    <a:cubicBezTo>
                      <a:pt x="176" y="202"/>
                      <a:pt x="169" y="206"/>
                      <a:pt x="160" y="210"/>
                    </a:cubicBezTo>
                    <a:close/>
                    <a:moveTo>
                      <a:pt x="121" y="216"/>
                    </a:moveTo>
                    <a:lnTo>
                      <a:pt x="121" y="216"/>
                    </a:lnTo>
                    <a:cubicBezTo>
                      <a:pt x="112" y="215"/>
                      <a:pt x="103" y="213"/>
                      <a:pt x="95" y="210"/>
                    </a:cubicBezTo>
                    <a:cubicBezTo>
                      <a:pt x="86" y="206"/>
                      <a:pt x="79" y="202"/>
                      <a:pt x="72" y="196"/>
                    </a:cubicBezTo>
                    <a:lnTo>
                      <a:pt x="81" y="186"/>
                    </a:lnTo>
                    <a:cubicBezTo>
                      <a:pt x="87" y="191"/>
                      <a:pt x="93" y="195"/>
                      <a:pt x="100" y="198"/>
                    </a:cubicBezTo>
                    <a:cubicBezTo>
                      <a:pt x="107" y="200"/>
                      <a:pt x="114" y="202"/>
                      <a:pt x="121" y="203"/>
                    </a:cubicBezTo>
                    <a:lnTo>
                      <a:pt x="121" y="216"/>
                    </a:lnTo>
                    <a:close/>
                    <a:moveTo>
                      <a:pt x="48" y="163"/>
                    </a:moveTo>
                    <a:lnTo>
                      <a:pt x="48" y="163"/>
                    </a:lnTo>
                    <a:cubicBezTo>
                      <a:pt x="45" y="155"/>
                      <a:pt x="43" y="146"/>
                      <a:pt x="42" y="137"/>
                    </a:cubicBezTo>
                    <a:lnTo>
                      <a:pt x="42" y="137"/>
                    </a:lnTo>
                    <a:lnTo>
                      <a:pt x="55" y="137"/>
                    </a:lnTo>
                    <a:cubicBezTo>
                      <a:pt x="56" y="144"/>
                      <a:pt x="58" y="151"/>
                      <a:pt x="60" y="158"/>
                    </a:cubicBezTo>
                    <a:cubicBezTo>
                      <a:pt x="63" y="165"/>
                      <a:pt x="67" y="171"/>
                      <a:pt x="72" y="177"/>
                    </a:cubicBezTo>
                    <a:lnTo>
                      <a:pt x="62" y="186"/>
                    </a:lnTo>
                    <a:cubicBezTo>
                      <a:pt x="56" y="179"/>
                      <a:pt x="52" y="172"/>
                      <a:pt x="48" y="163"/>
                    </a:cubicBezTo>
                    <a:close/>
                    <a:moveTo>
                      <a:pt x="42" y="124"/>
                    </a:moveTo>
                    <a:lnTo>
                      <a:pt x="42" y="124"/>
                    </a:lnTo>
                    <a:cubicBezTo>
                      <a:pt x="43" y="115"/>
                      <a:pt x="45" y="106"/>
                      <a:pt x="48" y="98"/>
                    </a:cubicBezTo>
                    <a:cubicBezTo>
                      <a:pt x="52" y="89"/>
                      <a:pt x="56" y="82"/>
                      <a:pt x="62" y="75"/>
                    </a:cubicBezTo>
                    <a:lnTo>
                      <a:pt x="72" y="84"/>
                    </a:lnTo>
                    <a:cubicBezTo>
                      <a:pt x="67" y="90"/>
                      <a:pt x="63" y="96"/>
                      <a:pt x="60" y="103"/>
                    </a:cubicBezTo>
                    <a:cubicBezTo>
                      <a:pt x="58" y="109"/>
                      <a:pt x="56" y="117"/>
                      <a:pt x="55" y="124"/>
                    </a:cubicBezTo>
                    <a:lnTo>
                      <a:pt x="42" y="124"/>
                    </a:lnTo>
                    <a:lnTo>
                      <a:pt x="42" y="124"/>
                    </a:lnTo>
                    <a:close/>
                    <a:moveTo>
                      <a:pt x="95" y="51"/>
                    </a:moveTo>
                    <a:lnTo>
                      <a:pt x="95" y="51"/>
                    </a:lnTo>
                    <a:cubicBezTo>
                      <a:pt x="103" y="48"/>
                      <a:pt x="112" y="46"/>
                      <a:pt x="121" y="45"/>
                    </a:cubicBezTo>
                    <a:lnTo>
                      <a:pt x="121" y="58"/>
                    </a:lnTo>
                    <a:cubicBezTo>
                      <a:pt x="114" y="59"/>
                      <a:pt x="107" y="61"/>
                      <a:pt x="100" y="63"/>
                    </a:cubicBezTo>
                    <a:cubicBezTo>
                      <a:pt x="93" y="66"/>
                      <a:pt x="87" y="70"/>
                      <a:pt x="81" y="75"/>
                    </a:cubicBezTo>
                    <a:lnTo>
                      <a:pt x="72" y="65"/>
                    </a:lnTo>
                    <a:cubicBezTo>
                      <a:pt x="79" y="59"/>
                      <a:pt x="86" y="55"/>
                      <a:pt x="95" y="51"/>
                    </a:cubicBezTo>
                    <a:close/>
                    <a:moveTo>
                      <a:pt x="131" y="0"/>
                    </a:moveTo>
                    <a:lnTo>
                      <a:pt x="131" y="0"/>
                    </a:lnTo>
                    <a:cubicBezTo>
                      <a:pt x="59" y="0"/>
                      <a:pt x="0" y="58"/>
                      <a:pt x="0" y="130"/>
                    </a:cubicBezTo>
                    <a:cubicBezTo>
                      <a:pt x="0" y="202"/>
                      <a:pt x="59" y="261"/>
                      <a:pt x="131" y="261"/>
                    </a:cubicBezTo>
                    <a:cubicBezTo>
                      <a:pt x="138" y="261"/>
                      <a:pt x="145" y="260"/>
                      <a:pt x="152" y="259"/>
                    </a:cubicBezTo>
                    <a:cubicBezTo>
                      <a:pt x="214" y="249"/>
                      <a:pt x="261" y="195"/>
                      <a:pt x="261" y="130"/>
                    </a:cubicBezTo>
                    <a:cubicBezTo>
                      <a:pt x="261" y="66"/>
                      <a:pt x="214" y="12"/>
                      <a:pt x="152" y="2"/>
                    </a:cubicBezTo>
                    <a:cubicBezTo>
                      <a:pt x="145" y="1"/>
                      <a:pt x="138" y="0"/>
                      <a:pt x="131" y="0"/>
                    </a:cubicBez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08980059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val 54">
            <a:extLst>
              <a:ext uri="{FF2B5EF4-FFF2-40B4-BE49-F238E27FC236}">
                <a16:creationId xmlns:a16="http://schemas.microsoft.com/office/drawing/2014/main" id="{F8C793A8-CDF8-4A85-A111-989B4523DDE7}"/>
              </a:ext>
              <a:ext uri="{C183D7F6-B498-43B3-948B-1728B52AA6E4}">
                <adec:decorative xmlns:adec="http://schemas.microsoft.com/office/drawing/2017/decorative" val="1"/>
              </a:ext>
            </a:extLst>
          </p:cNvPr>
          <p:cNvSpPr/>
          <p:nvPr/>
        </p:nvSpPr>
        <p:spPr bwMode="auto">
          <a:xfrm>
            <a:off x="1715303" y="-723900"/>
            <a:ext cx="8218346" cy="8218346"/>
          </a:xfrm>
          <a:prstGeom prst="ellipse">
            <a:avLst/>
          </a:prstGeom>
          <a:noFill/>
          <a:ln w="15875" cap="flat" cmpd="sng" algn="ctr">
            <a:gradFill>
              <a:gsLst>
                <a:gs pos="27000">
                  <a:schemeClr val="accent1">
                    <a:lumMod val="5000"/>
                    <a:lumOff val="95000"/>
                    <a:alpha val="0"/>
                  </a:schemeClr>
                </a:gs>
                <a:gs pos="99000">
                  <a:srgbClr val="4850B5"/>
                </a:gs>
              </a:gsLst>
              <a:lin ang="0" scaled="0"/>
            </a:gradFill>
            <a:prstDash val="dash"/>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8A870B13-52AD-48F2-AA9F-F4C36244247E}"/>
              </a:ext>
            </a:extLst>
          </p:cNvPr>
          <p:cNvSpPr>
            <a:spLocks noGrp="1"/>
          </p:cNvSpPr>
          <p:nvPr>
            <p:ph type="title"/>
          </p:nvPr>
        </p:nvSpPr>
        <p:spPr>
          <a:xfrm>
            <a:off x="588264" y="509156"/>
            <a:ext cx="4172782" cy="1723549"/>
          </a:xfrm>
        </p:spPr>
        <p:txBody>
          <a:bodyPr/>
          <a:lstStyle/>
          <a:p>
            <a:r>
              <a:rPr lang="en-US" dirty="0"/>
              <a:t>Create a collaborative business improvement team environment in Microsoft Teams</a:t>
            </a:r>
          </a:p>
        </p:txBody>
      </p:sp>
      <p:sp>
        <p:nvSpPr>
          <p:cNvPr id="3" name="Text Placeholder 2">
            <a:extLst>
              <a:ext uri="{FF2B5EF4-FFF2-40B4-BE49-F238E27FC236}">
                <a16:creationId xmlns:a16="http://schemas.microsoft.com/office/drawing/2014/main" id="{4D93EB0D-3C75-49DD-B216-EA93E44FDC22}"/>
              </a:ext>
            </a:extLst>
          </p:cNvPr>
          <p:cNvSpPr>
            <a:spLocks noGrp="1"/>
          </p:cNvSpPr>
          <p:nvPr>
            <p:ph type="body" sz="quarter" idx="10"/>
          </p:nvPr>
        </p:nvSpPr>
        <p:spPr>
          <a:xfrm>
            <a:off x="584703" y="2559149"/>
            <a:ext cx="3937523" cy="2339102"/>
          </a:xfrm>
        </p:spPr>
        <p:txBody>
          <a:bodyPr/>
          <a:lstStyle/>
          <a:p>
            <a:r>
              <a:rPr lang="en-US"/>
              <a:t>Stay organized with teams </a:t>
            </a:r>
            <a:br>
              <a:rPr lang="en-US"/>
            </a:br>
            <a:r>
              <a:rPr lang="en-US"/>
              <a:t>and channels </a:t>
            </a:r>
          </a:p>
          <a:p>
            <a:r>
              <a:rPr lang="en-US"/>
              <a:t>Schedule and conduct team meetings </a:t>
            </a:r>
          </a:p>
          <a:p>
            <a:r>
              <a:rPr lang="en-US"/>
              <a:t>Quickly share and access files</a:t>
            </a:r>
          </a:p>
          <a:p>
            <a:r>
              <a:rPr lang="en-US"/>
              <a:t>Add apps in Teams to expand collaboration</a:t>
            </a:r>
          </a:p>
        </p:txBody>
      </p:sp>
      <p:sp>
        <p:nvSpPr>
          <p:cNvPr id="37" name="Rectangle 36">
            <a:extLst>
              <a:ext uri="{FF2B5EF4-FFF2-40B4-BE49-F238E27FC236}">
                <a16:creationId xmlns:a16="http://schemas.microsoft.com/office/drawing/2014/main" id="{4919BC1F-E0C2-4FC6-9EE9-4806E5A27AAC}"/>
              </a:ext>
            </a:extLst>
          </p:cNvPr>
          <p:cNvSpPr/>
          <p:nvPr/>
        </p:nvSpPr>
        <p:spPr bwMode="auto">
          <a:xfrm>
            <a:off x="9478132" y="432432"/>
            <a:ext cx="1220737" cy="6064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noAutofit/>
          </a:bodyPr>
          <a:lstStyle/>
          <a:p>
            <a:pPr marL="0" marR="0" lvl="0" indent="0" defTabSz="932742"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50" normalizeH="0" baseline="0" noProof="0">
                <a:ln w="3175">
                  <a:noFill/>
                </a:ln>
                <a:solidFill>
                  <a:schemeClr val="tx1"/>
                </a:solidFill>
                <a:effectLst/>
                <a:uLnTx/>
                <a:uFillTx/>
                <a:latin typeface="Segoe UI Semibold"/>
                <a:ea typeface="+mn-ea"/>
                <a:cs typeface="+mn-cs"/>
              </a:rPr>
              <a:t>Meet</a:t>
            </a:r>
          </a:p>
        </p:txBody>
      </p:sp>
      <p:sp>
        <p:nvSpPr>
          <p:cNvPr id="38" name="Rectangle 37">
            <a:extLst>
              <a:ext uri="{FF2B5EF4-FFF2-40B4-BE49-F238E27FC236}">
                <a16:creationId xmlns:a16="http://schemas.microsoft.com/office/drawing/2014/main" id="{706B78E6-2651-45FD-921D-72EA1F89CCE0}"/>
              </a:ext>
            </a:extLst>
          </p:cNvPr>
          <p:cNvSpPr/>
          <p:nvPr/>
        </p:nvSpPr>
        <p:spPr bwMode="auto">
          <a:xfrm>
            <a:off x="10157867" y="1697985"/>
            <a:ext cx="1220737" cy="6064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noAutofit/>
          </a:bodyPr>
          <a:lstStyle/>
          <a:p>
            <a:pPr lvl="0" defTabSz="932742" fontAlgn="base">
              <a:lnSpc>
                <a:spcPct val="90000"/>
              </a:lnSpc>
              <a:spcBef>
                <a:spcPct val="0"/>
              </a:spcBef>
              <a:spcAft>
                <a:spcPct val="0"/>
              </a:spcAft>
              <a:defRPr/>
            </a:pPr>
            <a:r>
              <a:rPr lang="en-US" sz="1600" b="1" spc="-50">
                <a:ln w="3175">
                  <a:noFill/>
                </a:ln>
                <a:solidFill>
                  <a:schemeClr val="tx1"/>
                </a:solidFill>
                <a:latin typeface="Segoe UI Semibold"/>
              </a:rPr>
              <a:t>Chat</a:t>
            </a:r>
            <a:endParaRPr kumimoji="0" lang="en-US" sz="1600" b="1" i="0" u="none" strike="noStrike" kern="1200" cap="none" spc="-50" normalizeH="0" baseline="0" noProof="0">
              <a:ln w="3175">
                <a:noFill/>
              </a:ln>
              <a:solidFill>
                <a:schemeClr val="tx1"/>
              </a:solidFill>
              <a:effectLst/>
              <a:uLnTx/>
              <a:uFillTx/>
              <a:latin typeface="Segoe UI Semibold"/>
            </a:endParaRPr>
          </a:p>
        </p:txBody>
      </p:sp>
      <p:sp>
        <p:nvSpPr>
          <p:cNvPr id="39" name="Rectangle 38">
            <a:extLst>
              <a:ext uri="{FF2B5EF4-FFF2-40B4-BE49-F238E27FC236}">
                <a16:creationId xmlns:a16="http://schemas.microsoft.com/office/drawing/2014/main" id="{679BB800-3EB3-4567-970C-4519E8ACB29D}"/>
              </a:ext>
            </a:extLst>
          </p:cNvPr>
          <p:cNvSpPr/>
          <p:nvPr/>
        </p:nvSpPr>
        <p:spPr bwMode="auto">
          <a:xfrm>
            <a:off x="10441365" y="3084658"/>
            <a:ext cx="1220737" cy="6064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noAutofit/>
          </a:bodyPr>
          <a:lstStyle/>
          <a:p>
            <a:pPr lvl="0" defTabSz="932742" fontAlgn="base">
              <a:lnSpc>
                <a:spcPct val="90000"/>
              </a:lnSpc>
              <a:spcBef>
                <a:spcPct val="0"/>
              </a:spcBef>
              <a:spcAft>
                <a:spcPct val="0"/>
              </a:spcAft>
              <a:defRPr/>
            </a:pPr>
            <a:r>
              <a:rPr lang="en-US" sz="1600" b="1" spc="-50">
                <a:ln w="3175">
                  <a:noFill/>
                </a:ln>
                <a:solidFill>
                  <a:schemeClr val="tx1"/>
                </a:solidFill>
                <a:latin typeface="Segoe UI Semibold"/>
              </a:rPr>
              <a:t>Call</a:t>
            </a:r>
            <a:endParaRPr kumimoji="0" lang="en-US" sz="1600" b="1" i="0" u="none" strike="noStrike" kern="1200" cap="none" spc="-50" normalizeH="0" baseline="0" noProof="0">
              <a:ln w="3175">
                <a:noFill/>
              </a:ln>
              <a:solidFill>
                <a:schemeClr val="tx1"/>
              </a:solidFill>
              <a:effectLst/>
              <a:uLnTx/>
              <a:uFillTx/>
              <a:latin typeface="Segoe UI Semibold"/>
            </a:endParaRPr>
          </a:p>
        </p:txBody>
      </p:sp>
      <p:sp>
        <p:nvSpPr>
          <p:cNvPr id="40" name="Rectangle 39">
            <a:extLst>
              <a:ext uri="{FF2B5EF4-FFF2-40B4-BE49-F238E27FC236}">
                <a16:creationId xmlns:a16="http://schemas.microsoft.com/office/drawing/2014/main" id="{FE3E88E5-8B29-450A-B840-5BBD93A0CFAF}"/>
              </a:ext>
            </a:extLst>
          </p:cNvPr>
          <p:cNvSpPr/>
          <p:nvPr/>
        </p:nvSpPr>
        <p:spPr bwMode="auto">
          <a:xfrm>
            <a:off x="10168118" y="4561766"/>
            <a:ext cx="1607340" cy="6064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noAutofit/>
          </a:bodyPr>
          <a:lstStyle/>
          <a:p>
            <a:pPr lvl="0" defTabSz="932742" fontAlgn="base">
              <a:lnSpc>
                <a:spcPct val="90000"/>
              </a:lnSpc>
              <a:spcBef>
                <a:spcPct val="0"/>
              </a:spcBef>
              <a:spcAft>
                <a:spcPct val="0"/>
              </a:spcAft>
              <a:defRPr/>
            </a:pPr>
            <a:r>
              <a:rPr lang="en-US" sz="1600" b="1" spc="-50">
                <a:ln w="3175">
                  <a:noFill/>
                </a:ln>
                <a:solidFill>
                  <a:schemeClr val="tx1"/>
                </a:solidFill>
                <a:latin typeface="Segoe UI Semibold"/>
              </a:rPr>
              <a:t>Collaborate</a:t>
            </a:r>
            <a:endParaRPr kumimoji="0" lang="en-US" sz="1600" b="1" i="0" u="none" strike="noStrike" kern="1200" cap="none" spc="-50" normalizeH="0" baseline="0" noProof="0">
              <a:ln w="3175">
                <a:noFill/>
              </a:ln>
              <a:solidFill>
                <a:schemeClr val="tx1"/>
              </a:solidFill>
              <a:effectLst/>
              <a:uLnTx/>
              <a:uFillTx/>
              <a:latin typeface="Segoe UI Semibold"/>
            </a:endParaRPr>
          </a:p>
        </p:txBody>
      </p:sp>
      <p:sp>
        <p:nvSpPr>
          <p:cNvPr id="41" name="Rectangle 40">
            <a:extLst>
              <a:ext uri="{FF2B5EF4-FFF2-40B4-BE49-F238E27FC236}">
                <a16:creationId xmlns:a16="http://schemas.microsoft.com/office/drawing/2014/main" id="{521FF5F6-5999-4B17-A1D1-4B83F13C7068}"/>
              </a:ext>
            </a:extLst>
          </p:cNvPr>
          <p:cNvSpPr/>
          <p:nvPr/>
        </p:nvSpPr>
        <p:spPr bwMode="auto">
          <a:xfrm>
            <a:off x="9456909" y="5716555"/>
            <a:ext cx="1607340" cy="6064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noAutofit/>
          </a:bodyPr>
          <a:lstStyle/>
          <a:p>
            <a:pPr lvl="0" defTabSz="932742" fontAlgn="base">
              <a:lnSpc>
                <a:spcPct val="90000"/>
              </a:lnSpc>
              <a:spcBef>
                <a:spcPct val="0"/>
              </a:spcBef>
              <a:spcAft>
                <a:spcPct val="0"/>
              </a:spcAft>
              <a:defRPr/>
            </a:pPr>
            <a:r>
              <a:rPr lang="en-US" sz="1600" b="1" spc="-50">
                <a:ln w="3175">
                  <a:noFill/>
                </a:ln>
                <a:solidFill>
                  <a:schemeClr val="tx1"/>
                </a:solidFill>
                <a:latin typeface="Segoe UI Semibold"/>
              </a:rPr>
              <a:t>Integrate</a:t>
            </a:r>
          </a:p>
        </p:txBody>
      </p:sp>
      <p:grpSp>
        <p:nvGrpSpPr>
          <p:cNvPr id="42" name="Group 41" descr="Microsoft Teams logo">
            <a:extLst>
              <a:ext uri="{FF2B5EF4-FFF2-40B4-BE49-F238E27FC236}">
                <a16:creationId xmlns:a16="http://schemas.microsoft.com/office/drawing/2014/main" id="{77BFDCED-4039-492F-994E-AC8920EEF60A}"/>
              </a:ext>
            </a:extLst>
          </p:cNvPr>
          <p:cNvGrpSpPr/>
          <p:nvPr/>
        </p:nvGrpSpPr>
        <p:grpSpPr>
          <a:xfrm>
            <a:off x="4851852" y="1899643"/>
            <a:ext cx="2998608" cy="2998608"/>
            <a:chOff x="5207566" y="2982249"/>
            <a:chExt cx="2005774" cy="2005774"/>
          </a:xfrm>
        </p:grpSpPr>
        <p:sp>
          <p:nvSpPr>
            <p:cNvPr id="43" name="Oval 42">
              <a:extLst>
                <a:ext uri="{FF2B5EF4-FFF2-40B4-BE49-F238E27FC236}">
                  <a16:creationId xmlns:a16="http://schemas.microsoft.com/office/drawing/2014/main" id="{09808F50-2C14-45B3-997E-623AFF9CDFAB}"/>
                </a:ext>
                <a:ext uri="{C183D7F6-B498-43B3-948B-1728B52AA6E4}">
                  <adec:decorative xmlns:adec="http://schemas.microsoft.com/office/drawing/2017/decorative" val="1"/>
                </a:ext>
              </a:extLst>
            </p:cNvPr>
            <p:cNvSpPr/>
            <p:nvPr/>
          </p:nvSpPr>
          <p:spPr bwMode="auto">
            <a:xfrm>
              <a:off x="5312282" y="3040744"/>
              <a:ext cx="1860222" cy="1860222"/>
            </a:xfrm>
            <a:prstGeom prst="ellipse">
              <a:avLst/>
            </a:prstGeom>
            <a:solidFill>
              <a:schemeClr val="bg1"/>
            </a:solidFill>
            <a:ln w="10795" cap="flat" cmpd="sng" algn="ctr">
              <a:noFill/>
              <a:prstDash val="solid"/>
            </a:ln>
            <a:effectLst>
              <a:outerShdw blurRad="381000" dist="38100" dir="2700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4" name="Graphic 43">
              <a:extLst>
                <a:ext uri="{FF2B5EF4-FFF2-40B4-BE49-F238E27FC236}">
                  <a16:creationId xmlns:a16="http://schemas.microsoft.com/office/drawing/2014/main" id="{673D8F10-F3C6-4DD2-A6F0-C08CFDB4921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07566" y="2982249"/>
              <a:ext cx="2005774" cy="2005774"/>
            </a:xfrm>
            <a:prstGeom prst="rect">
              <a:avLst/>
            </a:prstGeom>
          </p:spPr>
        </p:pic>
      </p:grpSp>
      <p:sp>
        <p:nvSpPr>
          <p:cNvPr id="45" name="Oval 44">
            <a:extLst>
              <a:ext uri="{FF2B5EF4-FFF2-40B4-BE49-F238E27FC236}">
                <a16:creationId xmlns:a16="http://schemas.microsoft.com/office/drawing/2014/main" id="{44A3BC0C-59E6-4C66-ABD4-8F434744D51F}"/>
              </a:ext>
              <a:ext uri="{C183D7F6-B498-43B3-948B-1728B52AA6E4}">
                <adec:decorative xmlns:adec="http://schemas.microsoft.com/office/drawing/2017/decorative" val="1"/>
              </a:ext>
            </a:extLst>
          </p:cNvPr>
          <p:cNvSpPr/>
          <p:nvPr/>
        </p:nvSpPr>
        <p:spPr bwMode="auto">
          <a:xfrm>
            <a:off x="8508751" y="326009"/>
            <a:ext cx="897816" cy="897816"/>
          </a:xfrm>
          <a:prstGeom prst="ellipse">
            <a:avLst/>
          </a:prstGeom>
          <a:solidFill>
            <a:schemeClr val="bg1"/>
          </a:solidFill>
          <a:ln w="22225" cap="flat" cmpd="sng" algn="ctr">
            <a:noFill/>
            <a:prstDash val="solid"/>
          </a:ln>
          <a:effectLst>
            <a:outerShdw blurRad="381000" dist="127000" dir="2700000" sx="101000" sy="101000" algn="ctr" rotWithShape="0">
              <a:prstClr val="black">
                <a:alpha val="2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6" name="Picture 45">
            <a:extLst>
              <a:ext uri="{FF2B5EF4-FFF2-40B4-BE49-F238E27FC236}">
                <a16:creationId xmlns:a16="http://schemas.microsoft.com/office/drawing/2014/main" id="{09BD1781-6F22-49A7-84E4-2482CA9DBF2A}"/>
              </a:ext>
              <a:ext uri="{C183D7F6-B498-43B3-948B-1728B52AA6E4}">
                <adec:decorative xmlns:adec="http://schemas.microsoft.com/office/drawing/2017/decorative" val="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4516" t="9091" r="34484" b="5882"/>
          <a:stretch/>
        </p:blipFill>
        <p:spPr bwMode="auto">
          <a:xfrm>
            <a:off x="8508749" y="326009"/>
            <a:ext cx="897818" cy="897816"/>
          </a:xfrm>
          <a:prstGeom prst="ellipse">
            <a:avLst/>
          </a:prstGeom>
          <a:solidFill>
            <a:schemeClr val="bg1"/>
          </a:solidFill>
          <a:ln w="22225" cap="flat" cmpd="sng" algn="ctr">
            <a:noFill/>
            <a:prstDash val="solid"/>
          </a:ln>
          <a:effectLst/>
        </p:spPr>
      </p:pic>
      <p:sp>
        <p:nvSpPr>
          <p:cNvPr id="47" name="Oval 46">
            <a:extLst>
              <a:ext uri="{FF2B5EF4-FFF2-40B4-BE49-F238E27FC236}">
                <a16:creationId xmlns:a16="http://schemas.microsoft.com/office/drawing/2014/main" id="{60D96BDD-2DB6-4C34-A79B-086BE5975E56}"/>
              </a:ext>
              <a:ext uri="{C183D7F6-B498-43B3-948B-1728B52AA6E4}">
                <adec:decorative xmlns:adec="http://schemas.microsoft.com/office/drawing/2017/decorative" val="1"/>
              </a:ext>
            </a:extLst>
          </p:cNvPr>
          <p:cNvSpPr/>
          <p:nvPr/>
        </p:nvSpPr>
        <p:spPr bwMode="auto">
          <a:xfrm>
            <a:off x="9195272" y="1538064"/>
            <a:ext cx="897816" cy="897816"/>
          </a:xfrm>
          <a:prstGeom prst="ellipse">
            <a:avLst/>
          </a:prstGeom>
          <a:solidFill>
            <a:schemeClr val="bg1"/>
          </a:solidFill>
          <a:ln w="22225" cap="flat" cmpd="sng" algn="ctr">
            <a:noFill/>
            <a:prstDash val="solid"/>
          </a:ln>
          <a:effectLst>
            <a:outerShdw blurRad="381000" dist="127000" dir="2700000" sx="101000" sy="101000" algn="ctr" rotWithShape="0">
              <a:prstClr val="black">
                <a:alpha val="2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79E95E8C-5D82-41B0-8249-589E2EEFC11F}"/>
              </a:ext>
              <a:ext uri="{C183D7F6-B498-43B3-948B-1728B52AA6E4}">
                <adec:decorative xmlns:adec="http://schemas.microsoft.com/office/drawing/2017/decorative" val="1"/>
              </a:ext>
            </a:extLst>
          </p:cNvPr>
          <p:cNvSpPr/>
          <p:nvPr/>
        </p:nvSpPr>
        <p:spPr bwMode="auto">
          <a:xfrm>
            <a:off x="9456911" y="2978486"/>
            <a:ext cx="897816" cy="897816"/>
          </a:xfrm>
          <a:prstGeom prst="ellipse">
            <a:avLst/>
          </a:prstGeom>
          <a:solidFill>
            <a:schemeClr val="bg1"/>
          </a:solidFill>
          <a:ln w="22225" cap="flat" cmpd="sng" algn="ctr">
            <a:noFill/>
            <a:prstDash val="solid"/>
          </a:ln>
          <a:effectLst>
            <a:outerShdw blurRad="381000" dist="127000" dir="2700000" sx="101000" sy="101000" algn="ctr" rotWithShape="0">
              <a:prstClr val="black">
                <a:alpha val="2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7369D9C6-5049-4042-9E71-E3053BECFB4E}"/>
              </a:ext>
              <a:ext uri="{C183D7F6-B498-43B3-948B-1728B52AA6E4}">
                <adec:decorative xmlns:adec="http://schemas.microsoft.com/office/drawing/2017/decorative" val="1"/>
              </a:ext>
            </a:extLst>
          </p:cNvPr>
          <p:cNvSpPr/>
          <p:nvPr/>
        </p:nvSpPr>
        <p:spPr bwMode="auto">
          <a:xfrm>
            <a:off x="9192382" y="4375454"/>
            <a:ext cx="897816" cy="897816"/>
          </a:xfrm>
          <a:prstGeom prst="ellipse">
            <a:avLst/>
          </a:prstGeom>
          <a:solidFill>
            <a:schemeClr val="bg1"/>
          </a:solidFill>
          <a:ln w="22225" cap="flat" cmpd="sng" algn="ctr">
            <a:noFill/>
            <a:prstDash val="solid"/>
          </a:ln>
          <a:effectLst>
            <a:outerShdw blurRad="381000" dist="127000" dir="2700000" sx="101000" sy="101000" algn="ctr" rotWithShape="0">
              <a:prstClr val="black">
                <a:alpha val="2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F0BD08EB-0804-4162-88F2-86E5EE6DBF84}"/>
              </a:ext>
              <a:ext uri="{C183D7F6-B498-43B3-948B-1728B52AA6E4}">
                <adec:decorative xmlns:adec="http://schemas.microsoft.com/office/drawing/2017/decorative" val="1"/>
              </a:ext>
            </a:extLst>
          </p:cNvPr>
          <p:cNvSpPr/>
          <p:nvPr/>
        </p:nvSpPr>
        <p:spPr bwMode="auto">
          <a:xfrm>
            <a:off x="8508750" y="5570887"/>
            <a:ext cx="897816" cy="897816"/>
          </a:xfrm>
          <a:prstGeom prst="ellipse">
            <a:avLst/>
          </a:prstGeom>
          <a:solidFill>
            <a:schemeClr val="bg1"/>
          </a:solidFill>
          <a:ln w="22225" cap="flat" cmpd="sng" algn="ctr">
            <a:noFill/>
            <a:prstDash val="solid"/>
          </a:ln>
          <a:effectLst>
            <a:outerShdw blurRad="381000" dist="127000" dir="2700000" sx="101000" sy="101000" algn="ctr" rotWithShape="0">
              <a:prstClr val="black">
                <a:alpha val="2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1" name="Picture 2">
            <a:extLst>
              <a:ext uri="{FF2B5EF4-FFF2-40B4-BE49-F238E27FC236}">
                <a16:creationId xmlns:a16="http://schemas.microsoft.com/office/drawing/2014/main" id="{78EBD54B-7F57-4030-AB65-9286E0B4DF77}"/>
              </a:ext>
              <a:ext uri="{C183D7F6-B498-43B3-948B-1728B52AA6E4}">
                <adec:decorative xmlns:adec="http://schemas.microsoft.com/office/drawing/2017/decorative" val="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35473" t="19332" r="35353" b="652"/>
          <a:stretch/>
        </p:blipFill>
        <p:spPr bwMode="auto">
          <a:xfrm>
            <a:off x="9456909" y="2978486"/>
            <a:ext cx="897818" cy="897818"/>
          </a:xfrm>
          <a:prstGeom prst="ellipse">
            <a:avLst/>
          </a:prstGeom>
          <a:solidFill>
            <a:schemeClr val="bg1"/>
          </a:solidFill>
          <a:ln w="22225" cap="flat" cmpd="sng" algn="ctr">
            <a:noFill/>
            <a:prstDash val="solid"/>
          </a:ln>
          <a:effectLst/>
        </p:spPr>
      </p:pic>
      <p:pic>
        <p:nvPicPr>
          <p:cNvPr id="52" name="Picture 2">
            <a:extLst>
              <a:ext uri="{FF2B5EF4-FFF2-40B4-BE49-F238E27FC236}">
                <a16:creationId xmlns:a16="http://schemas.microsoft.com/office/drawing/2014/main" id="{4F235DC1-BD8E-4A45-9374-E88324D113B2}"/>
              </a:ext>
              <a:ext uri="{C183D7F6-B498-43B3-948B-1728B52AA6E4}">
                <adec:decorative xmlns:adec="http://schemas.microsoft.com/office/drawing/2017/decorative" val="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58248" r="5294"/>
          <a:stretch/>
        </p:blipFill>
        <p:spPr bwMode="auto">
          <a:xfrm rot="584619">
            <a:off x="9195271" y="4375456"/>
            <a:ext cx="897818" cy="897818"/>
          </a:xfrm>
          <a:prstGeom prst="ellipse">
            <a:avLst/>
          </a:prstGeom>
          <a:solidFill>
            <a:schemeClr val="bg1"/>
          </a:solidFill>
          <a:ln w="22225" cap="flat" cmpd="sng" algn="ctr">
            <a:noFill/>
            <a:prstDash val="solid"/>
          </a:ln>
          <a:effectLst/>
        </p:spPr>
      </p:pic>
      <p:sp>
        <p:nvSpPr>
          <p:cNvPr id="53" name="Oval 52">
            <a:extLst>
              <a:ext uri="{FF2B5EF4-FFF2-40B4-BE49-F238E27FC236}">
                <a16:creationId xmlns:a16="http://schemas.microsoft.com/office/drawing/2014/main" id="{2CE3816D-03A7-4392-A980-F5E6BD4FFAAE}"/>
              </a:ext>
            </a:extLst>
          </p:cNvPr>
          <p:cNvSpPr/>
          <p:nvPr/>
        </p:nvSpPr>
        <p:spPr bwMode="auto">
          <a:xfrm>
            <a:off x="8508749" y="5570948"/>
            <a:ext cx="897818" cy="897816"/>
          </a:xfrm>
          <a:prstGeom prst="ellipse">
            <a:avLst/>
          </a:prstGeom>
          <a:blipFill dpi="0" rotWithShape="0">
            <a:blip r:embed="rId8" cstate="screen">
              <a:extLst>
                <a:ext uri="{28A0092B-C50C-407E-A947-70E740481C1C}">
                  <a14:useLocalDpi xmlns:a14="http://schemas.microsoft.com/office/drawing/2010/main"/>
                </a:ext>
              </a:extLst>
            </a:blip>
            <a:srcRect/>
            <a:stretch>
              <a:fillRect/>
            </a:stretch>
          </a:blipFill>
          <a:ln w="22225" cap="flat" cmpd="sng" algn="ctr">
            <a:noFill/>
            <a:prstDash val="soli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4" name="Picture 2">
            <a:extLst>
              <a:ext uri="{FF2B5EF4-FFF2-40B4-BE49-F238E27FC236}">
                <a16:creationId xmlns:a16="http://schemas.microsoft.com/office/drawing/2014/main" id="{90BF027B-44B7-45DE-B00B-6CFD1C7A48EA}"/>
              </a:ext>
              <a:ext uri="{C183D7F6-B498-43B3-948B-1728B52AA6E4}">
                <adec:decorative xmlns:adec="http://schemas.microsoft.com/office/drawing/2017/decorative" val="1"/>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36053" t="20718" r="38037" b="8215"/>
          <a:stretch/>
        </p:blipFill>
        <p:spPr bwMode="auto">
          <a:xfrm>
            <a:off x="9195271" y="1538064"/>
            <a:ext cx="897818" cy="897816"/>
          </a:xfrm>
          <a:prstGeom prst="ellipse">
            <a:avLst/>
          </a:prstGeom>
          <a:solidFill>
            <a:schemeClr val="bg1"/>
          </a:solidFill>
          <a:ln w="22225" cap="flat" cmpd="sng" algn="ctr">
            <a:noFill/>
            <a:prstDash val="solid"/>
          </a:ln>
          <a:effectLst/>
        </p:spPr>
      </p:pic>
    </p:spTree>
    <p:extLst>
      <p:ext uri="{BB962C8B-B14F-4D97-AF65-F5344CB8AC3E}">
        <p14:creationId xmlns:p14="http://schemas.microsoft.com/office/powerpoint/2010/main" val="149707574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C2A19-5D51-484C-BFB9-05BF63A70DF8}"/>
              </a:ext>
            </a:extLst>
          </p:cNvPr>
          <p:cNvSpPr>
            <a:spLocks noGrp="1"/>
          </p:cNvSpPr>
          <p:nvPr>
            <p:ph type="title"/>
          </p:nvPr>
        </p:nvSpPr>
        <p:spPr>
          <a:xfrm>
            <a:off x="664462" y="2567225"/>
            <a:ext cx="4437735" cy="1661993"/>
          </a:xfrm>
        </p:spPr>
        <p:txBody>
          <a:bodyPr/>
          <a:lstStyle/>
          <a:p>
            <a:r>
              <a:rPr lang="en-GB" sz="1800" b="1" dirty="0">
                <a:effectLst/>
                <a:latin typeface="Arial" panose="020B0604020202020204" pitchFamily="34" charset="0"/>
                <a:ea typeface="Calibri" panose="020F0502020204030204" pitchFamily="34" charset="0"/>
              </a:rPr>
              <a:t>Microsoft Teams together with MindGenius provide the ideal platform to let interested parties identify, collaborate and prioritise where effort is best rewarded. Helps ensure we continually do the right things and do them right.</a:t>
            </a:r>
            <a:endParaRPr lang="en-US" dirty="0">
              <a:solidFill>
                <a:schemeClr val="tx1"/>
              </a:solidFill>
            </a:endParaRPr>
          </a:p>
        </p:txBody>
      </p:sp>
      <p:sp>
        <p:nvSpPr>
          <p:cNvPr id="11" name="Text Placeholder 2">
            <a:extLst>
              <a:ext uri="{FF2B5EF4-FFF2-40B4-BE49-F238E27FC236}">
                <a16:creationId xmlns:a16="http://schemas.microsoft.com/office/drawing/2014/main" id="{2C12F983-25A5-45F7-8396-A64008CEC31C}"/>
              </a:ext>
            </a:extLst>
          </p:cNvPr>
          <p:cNvSpPr>
            <a:spLocks noGrp="1"/>
          </p:cNvSpPr>
          <p:nvPr>
            <p:ph type="body" sz="quarter" idx="10"/>
          </p:nvPr>
        </p:nvSpPr>
        <p:spPr>
          <a:xfrm>
            <a:off x="7746809" y="1163743"/>
            <a:ext cx="3158353" cy="1231106"/>
          </a:xfrm>
        </p:spPr>
        <p:txBody>
          <a:bodyPr/>
          <a:lstStyle/>
          <a:p>
            <a:pPr marL="0" indent="0">
              <a:spcBef>
                <a:spcPts val="0"/>
              </a:spcBef>
              <a:spcAft>
                <a:spcPts val="2000"/>
              </a:spcAft>
              <a:buNone/>
            </a:pPr>
            <a:r>
              <a:rPr lang="en-US" b="0" i="0" dirty="0">
                <a:effectLst/>
                <a:latin typeface="Roboto" panose="02000000000000000000" pitchFamily="2" charset="0"/>
              </a:rPr>
              <a:t>Creating a unique workspace for you and your team to collate and develop ideas</a:t>
            </a:r>
            <a:endParaRPr lang="en-US" dirty="0">
              <a:solidFill>
                <a:schemeClr val="tx1"/>
              </a:solidFill>
              <a:latin typeface="+mj-lt"/>
            </a:endParaRPr>
          </a:p>
        </p:txBody>
      </p:sp>
      <p:sp>
        <p:nvSpPr>
          <p:cNvPr id="12" name="Text Placeholder 2">
            <a:extLst>
              <a:ext uri="{FF2B5EF4-FFF2-40B4-BE49-F238E27FC236}">
                <a16:creationId xmlns:a16="http://schemas.microsoft.com/office/drawing/2014/main" id="{16787390-1ECF-42DF-9230-2D1D1A127116}"/>
              </a:ext>
            </a:extLst>
          </p:cNvPr>
          <p:cNvSpPr txBox="1">
            <a:spLocks/>
          </p:cNvSpPr>
          <p:nvPr/>
        </p:nvSpPr>
        <p:spPr>
          <a:xfrm>
            <a:off x="7746809" y="3111481"/>
            <a:ext cx="4147048" cy="923330"/>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2000"/>
              </a:spcAft>
              <a:buNone/>
            </a:pPr>
            <a:r>
              <a:rPr lang="en-US" sz="2000" b="0" i="0" dirty="0">
                <a:effectLst/>
                <a:latin typeface="Roboto" panose="02000000000000000000" pitchFamily="2" charset="0"/>
              </a:rPr>
              <a:t>Organize, evaluate, and prioritize according to your criteria, using a variety of powerful visual tools</a:t>
            </a:r>
            <a:endParaRPr lang="en-US" dirty="0">
              <a:solidFill>
                <a:schemeClr val="tx1"/>
              </a:solidFill>
              <a:latin typeface="+mj-lt"/>
            </a:endParaRPr>
          </a:p>
        </p:txBody>
      </p:sp>
      <p:sp>
        <p:nvSpPr>
          <p:cNvPr id="13" name="Text Placeholder 2">
            <a:extLst>
              <a:ext uri="{FF2B5EF4-FFF2-40B4-BE49-F238E27FC236}">
                <a16:creationId xmlns:a16="http://schemas.microsoft.com/office/drawing/2014/main" id="{8B205CDB-3F70-419D-980A-F088788E7A4A}"/>
              </a:ext>
            </a:extLst>
          </p:cNvPr>
          <p:cNvSpPr txBox="1">
            <a:spLocks/>
          </p:cNvSpPr>
          <p:nvPr/>
        </p:nvSpPr>
        <p:spPr>
          <a:xfrm>
            <a:off x="7772520" y="4693495"/>
            <a:ext cx="3507857" cy="1231106"/>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2000"/>
              </a:spcAft>
              <a:buNone/>
            </a:pPr>
            <a:r>
              <a:rPr lang="en-US" sz="2000" b="0" i="0" dirty="0">
                <a:effectLst/>
                <a:latin typeface="Roboto" panose="02000000000000000000" pitchFamily="2" charset="0"/>
              </a:rPr>
              <a:t>Turn ideas into actions — highlighting what's most important, what's needed when, and everyone's workload</a:t>
            </a:r>
            <a:endParaRPr lang="en-US" dirty="0">
              <a:solidFill>
                <a:schemeClr val="tx1"/>
              </a:solidFill>
              <a:latin typeface="+mj-lt"/>
            </a:endParaRPr>
          </a:p>
        </p:txBody>
      </p:sp>
      <p:sp>
        <p:nvSpPr>
          <p:cNvPr id="16" name="Oval 15">
            <a:extLst>
              <a:ext uri="{FF2B5EF4-FFF2-40B4-BE49-F238E27FC236}">
                <a16:creationId xmlns:a16="http://schemas.microsoft.com/office/drawing/2014/main" id="{58D26C8A-D6A1-3F4D-B782-8095EA520FC6}"/>
              </a:ext>
              <a:ext uri="{C183D7F6-B498-43B3-948B-1728B52AA6E4}">
                <adec:decorative xmlns:adec="http://schemas.microsoft.com/office/drawing/2017/decorative" val="1"/>
              </a:ext>
            </a:extLst>
          </p:cNvPr>
          <p:cNvSpPr/>
          <p:nvPr/>
        </p:nvSpPr>
        <p:spPr bwMode="auto">
          <a:xfrm>
            <a:off x="6373237" y="1300146"/>
            <a:ext cx="1086068" cy="1086068"/>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 name="Group 117">
            <a:extLst>
              <a:ext uri="{FF2B5EF4-FFF2-40B4-BE49-F238E27FC236}">
                <a16:creationId xmlns:a16="http://schemas.microsoft.com/office/drawing/2014/main" id="{E2A6FC61-E6CE-684E-898A-53155FCA68C7}"/>
              </a:ext>
            </a:extLst>
          </p:cNvPr>
          <p:cNvGrpSpPr>
            <a:grpSpLocks noChangeAspect="1"/>
          </p:cNvGrpSpPr>
          <p:nvPr/>
        </p:nvGrpSpPr>
        <p:grpSpPr bwMode="auto">
          <a:xfrm>
            <a:off x="6660741" y="1588617"/>
            <a:ext cx="511058" cy="509124"/>
            <a:chOff x="5002" y="1446"/>
            <a:chExt cx="264" cy="263"/>
          </a:xfrm>
        </p:grpSpPr>
        <p:sp>
          <p:nvSpPr>
            <p:cNvPr id="7" name="Freeform 118">
              <a:extLst>
                <a:ext uri="{FF2B5EF4-FFF2-40B4-BE49-F238E27FC236}">
                  <a16:creationId xmlns:a16="http://schemas.microsoft.com/office/drawing/2014/main" id="{4AF82B25-D767-1843-A209-A0CC35BB1CD1}"/>
                </a:ext>
              </a:extLst>
            </p:cNvPr>
            <p:cNvSpPr>
              <a:spLocks/>
            </p:cNvSpPr>
            <p:nvPr/>
          </p:nvSpPr>
          <p:spPr bwMode="auto">
            <a:xfrm>
              <a:off x="5002" y="1446"/>
              <a:ext cx="66" cy="65"/>
            </a:xfrm>
            <a:custGeom>
              <a:avLst/>
              <a:gdLst>
                <a:gd name="T0" fmla="*/ 0 w 106"/>
                <a:gd name="T1" fmla="*/ 0 h 105"/>
                <a:gd name="T2" fmla="*/ 0 w 106"/>
                <a:gd name="T3" fmla="*/ 0 h 105"/>
                <a:gd name="T4" fmla="*/ 0 w 106"/>
                <a:gd name="T5" fmla="*/ 105 h 105"/>
                <a:gd name="T6" fmla="*/ 26 w 106"/>
                <a:gd name="T7" fmla="*/ 105 h 105"/>
                <a:gd name="T8" fmla="*/ 26 w 106"/>
                <a:gd name="T9" fmla="*/ 26 h 105"/>
                <a:gd name="T10" fmla="*/ 106 w 106"/>
                <a:gd name="T11" fmla="*/ 26 h 105"/>
                <a:gd name="T12" fmla="*/ 106 w 106"/>
                <a:gd name="T13" fmla="*/ 0 h 105"/>
                <a:gd name="T14" fmla="*/ 0 w 106"/>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5">
                  <a:moveTo>
                    <a:pt x="0" y="0"/>
                  </a:moveTo>
                  <a:lnTo>
                    <a:pt x="0" y="0"/>
                  </a:lnTo>
                  <a:lnTo>
                    <a:pt x="0" y="105"/>
                  </a:lnTo>
                  <a:lnTo>
                    <a:pt x="26" y="105"/>
                  </a:lnTo>
                  <a:lnTo>
                    <a:pt x="26" y="26"/>
                  </a:lnTo>
                  <a:lnTo>
                    <a:pt x="106" y="26"/>
                  </a:lnTo>
                  <a:lnTo>
                    <a:pt x="106" y="0"/>
                  </a:lnTo>
                  <a:lnTo>
                    <a:pt x="0"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19">
              <a:extLst>
                <a:ext uri="{FF2B5EF4-FFF2-40B4-BE49-F238E27FC236}">
                  <a16:creationId xmlns:a16="http://schemas.microsoft.com/office/drawing/2014/main" id="{9DB10929-A207-444F-89B7-9FD3CCBFA137}"/>
                </a:ext>
              </a:extLst>
            </p:cNvPr>
            <p:cNvSpPr>
              <a:spLocks/>
            </p:cNvSpPr>
            <p:nvPr/>
          </p:nvSpPr>
          <p:spPr bwMode="auto">
            <a:xfrm>
              <a:off x="5002" y="1644"/>
              <a:ext cx="66" cy="65"/>
            </a:xfrm>
            <a:custGeom>
              <a:avLst/>
              <a:gdLst>
                <a:gd name="T0" fmla="*/ 0 w 106"/>
                <a:gd name="T1" fmla="*/ 0 h 106"/>
                <a:gd name="T2" fmla="*/ 0 w 106"/>
                <a:gd name="T3" fmla="*/ 0 h 106"/>
                <a:gd name="T4" fmla="*/ 0 w 106"/>
                <a:gd name="T5" fmla="*/ 106 h 106"/>
                <a:gd name="T6" fmla="*/ 106 w 106"/>
                <a:gd name="T7" fmla="*/ 106 h 106"/>
                <a:gd name="T8" fmla="*/ 106 w 106"/>
                <a:gd name="T9" fmla="*/ 80 h 106"/>
                <a:gd name="T10" fmla="*/ 26 w 106"/>
                <a:gd name="T11" fmla="*/ 80 h 106"/>
                <a:gd name="T12" fmla="*/ 26 w 106"/>
                <a:gd name="T13" fmla="*/ 0 h 106"/>
                <a:gd name="T14" fmla="*/ 0 w 106"/>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0" y="0"/>
                  </a:moveTo>
                  <a:lnTo>
                    <a:pt x="0" y="0"/>
                  </a:lnTo>
                  <a:lnTo>
                    <a:pt x="0" y="106"/>
                  </a:lnTo>
                  <a:lnTo>
                    <a:pt x="106" y="106"/>
                  </a:lnTo>
                  <a:lnTo>
                    <a:pt x="106" y="80"/>
                  </a:lnTo>
                  <a:lnTo>
                    <a:pt x="26" y="80"/>
                  </a:lnTo>
                  <a:lnTo>
                    <a:pt x="26" y="0"/>
                  </a:lnTo>
                  <a:lnTo>
                    <a:pt x="0"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20">
              <a:extLst>
                <a:ext uri="{FF2B5EF4-FFF2-40B4-BE49-F238E27FC236}">
                  <a16:creationId xmlns:a16="http://schemas.microsoft.com/office/drawing/2014/main" id="{A417A0EA-02AE-7B4E-B5A7-84A34FB15757}"/>
                </a:ext>
              </a:extLst>
            </p:cNvPr>
            <p:cNvSpPr>
              <a:spLocks/>
            </p:cNvSpPr>
            <p:nvPr/>
          </p:nvSpPr>
          <p:spPr bwMode="auto">
            <a:xfrm>
              <a:off x="5201" y="1446"/>
              <a:ext cx="65" cy="65"/>
            </a:xfrm>
            <a:custGeom>
              <a:avLst/>
              <a:gdLst>
                <a:gd name="T0" fmla="*/ 0 w 106"/>
                <a:gd name="T1" fmla="*/ 0 h 105"/>
                <a:gd name="T2" fmla="*/ 0 w 106"/>
                <a:gd name="T3" fmla="*/ 0 h 105"/>
                <a:gd name="T4" fmla="*/ 0 w 106"/>
                <a:gd name="T5" fmla="*/ 26 h 105"/>
                <a:gd name="T6" fmla="*/ 79 w 106"/>
                <a:gd name="T7" fmla="*/ 26 h 105"/>
                <a:gd name="T8" fmla="*/ 79 w 106"/>
                <a:gd name="T9" fmla="*/ 105 h 105"/>
                <a:gd name="T10" fmla="*/ 106 w 106"/>
                <a:gd name="T11" fmla="*/ 105 h 105"/>
                <a:gd name="T12" fmla="*/ 106 w 106"/>
                <a:gd name="T13" fmla="*/ 0 h 105"/>
                <a:gd name="T14" fmla="*/ 0 w 106"/>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5">
                  <a:moveTo>
                    <a:pt x="0" y="0"/>
                  </a:moveTo>
                  <a:lnTo>
                    <a:pt x="0" y="0"/>
                  </a:lnTo>
                  <a:lnTo>
                    <a:pt x="0" y="26"/>
                  </a:lnTo>
                  <a:lnTo>
                    <a:pt x="79" y="26"/>
                  </a:lnTo>
                  <a:lnTo>
                    <a:pt x="79" y="105"/>
                  </a:lnTo>
                  <a:lnTo>
                    <a:pt x="106" y="105"/>
                  </a:lnTo>
                  <a:lnTo>
                    <a:pt x="106" y="0"/>
                  </a:lnTo>
                  <a:lnTo>
                    <a:pt x="0"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21">
              <a:extLst>
                <a:ext uri="{FF2B5EF4-FFF2-40B4-BE49-F238E27FC236}">
                  <a16:creationId xmlns:a16="http://schemas.microsoft.com/office/drawing/2014/main" id="{2DA0E1E9-A865-3A48-B07E-D10BCAFBC46A}"/>
                </a:ext>
              </a:extLst>
            </p:cNvPr>
            <p:cNvSpPr>
              <a:spLocks/>
            </p:cNvSpPr>
            <p:nvPr/>
          </p:nvSpPr>
          <p:spPr bwMode="auto">
            <a:xfrm>
              <a:off x="5201" y="1644"/>
              <a:ext cx="65" cy="65"/>
            </a:xfrm>
            <a:custGeom>
              <a:avLst/>
              <a:gdLst>
                <a:gd name="T0" fmla="*/ 79 w 106"/>
                <a:gd name="T1" fmla="*/ 0 h 106"/>
                <a:gd name="T2" fmla="*/ 79 w 106"/>
                <a:gd name="T3" fmla="*/ 0 h 106"/>
                <a:gd name="T4" fmla="*/ 79 w 106"/>
                <a:gd name="T5" fmla="*/ 80 h 106"/>
                <a:gd name="T6" fmla="*/ 0 w 106"/>
                <a:gd name="T7" fmla="*/ 80 h 106"/>
                <a:gd name="T8" fmla="*/ 0 w 106"/>
                <a:gd name="T9" fmla="*/ 106 h 106"/>
                <a:gd name="T10" fmla="*/ 106 w 106"/>
                <a:gd name="T11" fmla="*/ 106 h 106"/>
                <a:gd name="T12" fmla="*/ 106 w 106"/>
                <a:gd name="T13" fmla="*/ 0 h 106"/>
                <a:gd name="T14" fmla="*/ 79 w 106"/>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06">
                  <a:moveTo>
                    <a:pt x="79" y="0"/>
                  </a:moveTo>
                  <a:lnTo>
                    <a:pt x="79" y="0"/>
                  </a:lnTo>
                  <a:lnTo>
                    <a:pt x="79" y="80"/>
                  </a:lnTo>
                  <a:lnTo>
                    <a:pt x="0" y="80"/>
                  </a:lnTo>
                  <a:lnTo>
                    <a:pt x="0" y="106"/>
                  </a:lnTo>
                  <a:lnTo>
                    <a:pt x="106" y="106"/>
                  </a:lnTo>
                  <a:lnTo>
                    <a:pt x="106" y="0"/>
                  </a:lnTo>
                  <a:lnTo>
                    <a:pt x="79"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22">
              <a:extLst>
                <a:ext uri="{FF2B5EF4-FFF2-40B4-BE49-F238E27FC236}">
                  <a16:creationId xmlns:a16="http://schemas.microsoft.com/office/drawing/2014/main" id="{755D5510-B6A8-E44A-847F-0E924F65DD76}"/>
                </a:ext>
              </a:extLst>
            </p:cNvPr>
            <p:cNvSpPr>
              <a:spLocks/>
            </p:cNvSpPr>
            <p:nvPr/>
          </p:nvSpPr>
          <p:spPr bwMode="auto">
            <a:xfrm>
              <a:off x="5100" y="1511"/>
              <a:ext cx="67" cy="67"/>
            </a:xfrm>
            <a:custGeom>
              <a:avLst/>
              <a:gdLst>
                <a:gd name="T0" fmla="*/ 4 w 108"/>
                <a:gd name="T1" fmla="*/ 75 h 108"/>
                <a:gd name="T2" fmla="*/ 4 w 108"/>
                <a:gd name="T3" fmla="*/ 75 h 108"/>
                <a:gd name="T4" fmla="*/ 0 w 108"/>
                <a:gd name="T5" fmla="*/ 54 h 108"/>
                <a:gd name="T6" fmla="*/ 4 w 108"/>
                <a:gd name="T7" fmla="*/ 33 h 108"/>
                <a:gd name="T8" fmla="*/ 16 w 108"/>
                <a:gd name="T9" fmla="*/ 16 h 108"/>
                <a:gd name="T10" fmla="*/ 33 w 108"/>
                <a:gd name="T11" fmla="*/ 4 h 108"/>
                <a:gd name="T12" fmla="*/ 54 w 108"/>
                <a:gd name="T13" fmla="*/ 0 h 108"/>
                <a:gd name="T14" fmla="*/ 75 w 108"/>
                <a:gd name="T15" fmla="*/ 4 h 108"/>
                <a:gd name="T16" fmla="*/ 92 w 108"/>
                <a:gd name="T17" fmla="*/ 16 h 108"/>
                <a:gd name="T18" fmla="*/ 104 w 108"/>
                <a:gd name="T19" fmla="*/ 33 h 108"/>
                <a:gd name="T20" fmla="*/ 108 w 108"/>
                <a:gd name="T21" fmla="*/ 54 h 108"/>
                <a:gd name="T22" fmla="*/ 104 w 108"/>
                <a:gd name="T23" fmla="*/ 75 h 108"/>
                <a:gd name="T24" fmla="*/ 92 w 108"/>
                <a:gd name="T25" fmla="*/ 92 h 108"/>
                <a:gd name="T26" fmla="*/ 75 w 108"/>
                <a:gd name="T27" fmla="*/ 104 h 108"/>
                <a:gd name="T28" fmla="*/ 54 w 108"/>
                <a:gd name="T29" fmla="*/ 108 h 108"/>
                <a:gd name="T30" fmla="*/ 33 w 108"/>
                <a:gd name="T31" fmla="*/ 104 h 108"/>
                <a:gd name="T32" fmla="*/ 16 w 108"/>
                <a:gd name="T33" fmla="*/ 92 h 108"/>
                <a:gd name="T34" fmla="*/ 4 w 108"/>
                <a:gd name="T35" fmla="*/ 7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108">
                  <a:moveTo>
                    <a:pt x="4" y="75"/>
                  </a:moveTo>
                  <a:lnTo>
                    <a:pt x="4" y="75"/>
                  </a:lnTo>
                  <a:cubicBezTo>
                    <a:pt x="1" y="68"/>
                    <a:pt x="0" y="61"/>
                    <a:pt x="0" y="54"/>
                  </a:cubicBezTo>
                  <a:cubicBezTo>
                    <a:pt x="0" y="46"/>
                    <a:pt x="1" y="39"/>
                    <a:pt x="4" y="33"/>
                  </a:cubicBezTo>
                  <a:cubicBezTo>
                    <a:pt x="7" y="26"/>
                    <a:pt x="11" y="20"/>
                    <a:pt x="16" y="16"/>
                  </a:cubicBezTo>
                  <a:cubicBezTo>
                    <a:pt x="20" y="11"/>
                    <a:pt x="26" y="7"/>
                    <a:pt x="33" y="4"/>
                  </a:cubicBezTo>
                  <a:cubicBezTo>
                    <a:pt x="39" y="1"/>
                    <a:pt x="46" y="0"/>
                    <a:pt x="54" y="0"/>
                  </a:cubicBezTo>
                  <a:cubicBezTo>
                    <a:pt x="61" y="0"/>
                    <a:pt x="68" y="1"/>
                    <a:pt x="75" y="4"/>
                  </a:cubicBezTo>
                  <a:cubicBezTo>
                    <a:pt x="81" y="7"/>
                    <a:pt x="87" y="11"/>
                    <a:pt x="92" y="16"/>
                  </a:cubicBezTo>
                  <a:cubicBezTo>
                    <a:pt x="97" y="20"/>
                    <a:pt x="101" y="26"/>
                    <a:pt x="104" y="33"/>
                  </a:cubicBezTo>
                  <a:cubicBezTo>
                    <a:pt x="106" y="39"/>
                    <a:pt x="108" y="46"/>
                    <a:pt x="108" y="54"/>
                  </a:cubicBezTo>
                  <a:cubicBezTo>
                    <a:pt x="108" y="61"/>
                    <a:pt x="106" y="68"/>
                    <a:pt x="104" y="75"/>
                  </a:cubicBezTo>
                  <a:cubicBezTo>
                    <a:pt x="101" y="81"/>
                    <a:pt x="97" y="87"/>
                    <a:pt x="92" y="92"/>
                  </a:cubicBezTo>
                  <a:cubicBezTo>
                    <a:pt x="87" y="97"/>
                    <a:pt x="81" y="101"/>
                    <a:pt x="75" y="104"/>
                  </a:cubicBezTo>
                  <a:cubicBezTo>
                    <a:pt x="68" y="106"/>
                    <a:pt x="61" y="108"/>
                    <a:pt x="54" y="108"/>
                  </a:cubicBezTo>
                  <a:cubicBezTo>
                    <a:pt x="46" y="108"/>
                    <a:pt x="39" y="106"/>
                    <a:pt x="33" y="104"/>
                  </a:cubicBezTo>
                  <a:cubicBezTo>
                    <a:pt x="26" y="101"/>
                    <a:pt x="20" y="97"/>
                    <a:pt x="16" y="92"/>
                  </a:cubicBezTo>
                  <a:cubicBezTo>
                    <a:pt x="11" y="87"/>
                    <a:pt x="7" y="81"/>
                    <a:pt x="4" y="75"/>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23">
              <a:extLst>
                <a:ext uri="{FF2B5EF4-FFF2-40B4-BE49-F238E27FC236}">
                  <a16:creationId xmlns:a16="http://schemas.microsoft.com/office/drawing/2014/main" id="{A57F88AF-D49C-FD46-9613-0B87DDB62F8E}"/>
                </a:ext>
              </a:extLst>
            </p:cNvPr>
            <p:cNvSpPr>
              <a:spLocks/>
            </p:cNvSpPr>
            <p:nvPr/>
          </p:nvSpPr>
          <p:spPr bwMode="auto">
            <a:xfrm>
              <a:off x="5083" y="1595"/>
              <a:ext cx="101" cy="48"/>
            </a:xfrm>
            <a:custGeom>
              <a:avLst/>
              <a:gdLst>
                <a:gd name="T0" fmla="*/ 0 w 162"/>
                <a:gd name="T1" fmla="*/ 77 h 77"/>
                <a:gd name="T2" fmla="*/ 0 w 162"/>
                <a:gd name="T3" fmla="*/ 77 h 77"/>
                <a:gd name="T4" fmla="*/ 6 w 162"/>
                <a:gd name="T5" fmla="*/ 49 h 77"/>
                <a:gd name="T6" fmla="*/ 23 w 162"/>
                <a:gd name="T7" fmla="*/ 24 h 77"/>
                <a:gd name="T8" fmla="*/ 49 w 162"/>
                <a:gd name="T9" fmla="*/ 6 h 77"/>
                <a:gd name="T10" fmla="*/ 81 w 162"/>
                <a:gd name="T11" fmla="*/ 0 h 77"/>
                <a:gd name="T12" fmla="*/ 113 w 162"/>
                <a:gd name="T13" fmla="*/ 6 h 77"/>
                <a:gd name="T14" fmla="*/ 139 w 162"/>
                <a:gd name="T15" fmla="*/ 23 h 77"/>
                <a:gd name="T16" fmla="*/ 156 w 162"/>
                <a:gd name="T17" fmla="*/ 49 h 77"/>
                <a:gd name="T18" fmla="*/ 162 w 162"/>
                <a:gd name="T19" fmla="*/ 77 h 77"/>
                <a:gd name="T20" fmla="*/ 0 w 162"/>
                <a:gd name="T2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77">
                  <a:moveTo>
                    <a:pt x="0" y="77"/>
                  </a:moveTo>
                  <a:lnTo>
                    <a:pt x="0" y="77"/>
                  </a:lnTo>
                  <a:cubicBezTo>
                    <a:pt x="0" y="67"/>
                    <a:pt x="2" y="58"/>
                    <a:pt x="6" y="49"/>
                  </a:cubicBezTo>
                  <a:cubicBezTo>
                    <a:pt x="10" y="39"/>
                    <a:pt x="16" y="31"/>
                    <a:pt x="23" y="24"/>
                  </a:cubicBezTo>
                  <a:cubicBezTo>
                    <a:pt x="30" y="16"/>
                    <a:pt x="39" y="11"/>
                    <a:pt x="49" y="6"/>
                  </a:cubicBezTo>
                  <a:cubicBezTo>
                    <a:pt x="59" y="2"/>
                    <a:pt x="69" y="0"/>
                    <a:pt x="81" y="0"/>
                  </a:cubicBezTo>
                  <a:cubicBezTo>
                    <a:pt x="92" y="0"/>
                    <a:pt x="103" y="2"/>
                    <a:pt x="113" y="6"/>
                  </a:cubicBezTo>
                  <a:cubicBezTo>
                    <a:pt x="123" y="10"/>
                    <a:pt x="131" y="16"/>
                    <a:pt x="139" y="23"/>
                  </a:cubicBezTo>
                  <a:cubicBezTo>
                    <a:pt x="146" y="31"/>
                    <a:pt x="152" y="39"/>
                    <a:pt x="156" y="49"/>
                  </a:cubicBezTo>
                  <a:cubicBezTo>
                    <a:pt x="159" y="58"/>
                    <a:pt x="161" y="67"/>
                    <a:pt x="162" y="77"/>
                  </a:cubicBezTo>
                  <a:lnTo>
                    <a:pt x="0" y="7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 name="Oval 20">
            <a:extLst>
              <a:ext uri="{FF2B5EF4-FFF2-40B4-BE49-F238E27FC236}">
                <a16:creationId xmlns:a16="http://schemas.microsoft.com/office/drawing/2014/main" id="{C5E808B4-463C-D243-9951-B28E0179CA98}"/>
              </a:ext>
              <a:ext uri="{C183D7F6-B498-43B3-948B-1728B52AA6E4}">
                <adec:decorative xmlns:adec="http://schemas.microsoft.com/office/drawing/2017/decorative" val="1"/>
              </a:ext>
            </a:extLst>
          </p:cNvPr>
          <p:cNvSpPr/>
          <p:nvPr/>
        </p:nvSpPr>
        <p:spPr bwMode="auto">
          <a:xfrm>
            <a:off x="6384952" y="3090362"/>
            <a:ext cx="1086068" cy="1086068"/>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B1875657-F84C-9749-811F-F9CE43866DF2}"/>
              </a:ext>
              <a:ext uri="{C183D7F6-B498-43B3-948B-1728B52AA6E4}">
                <adec:decorative xmlns:adec="http://schemas.microsoft.com/office/drawing/2017/decorative" val="1"/>
              </a:ext>
            </a:extLst>
          </p:cNvPr>
          <p:cNvSpPr/>
          <p:nvPr/>
        </p:nvSpPr>
        <p:spPr bwMode="auto">
          <a:xfrm>
            <a:off x="6384952" y="4766014"/>
            <a:ext cx="1086068" cy="1086068"/>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7" name="Group 175">
            <a:extLst>
              <a:ext uri="{FF2B5EF4-FFF2-40B4-BE49-F238E27FC236}">
                <a16:creationId xmlns:a16="http://schemas.microsoft.com/office/drawing/2014/main" id="{9380DFFC-EAC1-0842-8402-BA09D0AAD507}"/>
              </a:ext>
            </a:extLst>
          </p:cNvPr>
          <p:cNvGrpSpPr>
            <a:grpSpLocks noChangeAspect="1"/>
          </p:cNvGrpSpPr>
          <p:nvPr/>
        </p:nvGrpSpPr>
        <p:grpSpPr bwMode="auto">
          <a:xfrm>
            <a:off x="6703509" y="5037900"/>
            <a:ext cx="512994" cy="532726"/>
            <a:chOff x="2447" y="2128"/>
            <a:chExt cx="182" cy="189"/>
          </a:xfrm>
        </p:grpSpPr>
        <p:sp>
          <p:nvSpPr>
            <p:cNvPr id="38" name="Freeform 176">
              <a:extLst>
                <a:ext uri="{FF2B5EF4-FFF2-40B4-BE49-F238E27FC236}">
                  <a16:creationId xmlns:a16="http://schemas.microsoft.com/office/drawing/2014/main" id="{67276ED9-C8C5-794F-8D67-835D2E58DBBD}"/>
                </a:ext>
              </a:extLst>
            </p:cNvPr>
            <p:cNvSpPr>
              <a:spLocks/>
            </p:cNvSpPr>
            <p:nvPr/>
          </p:nvSpPr>
          <p:spPr bwMode="auto">
            <a:xfrm>
              <a:off x="2521" y="2128"/>
              <a:ext cx="33" cy="33"/>
            </a:xfrm>
            <a:custGeom>
              <a:avLst/>
              <a:gdLst>
                <a:gd name="T0" fmla="*/ 0 w 54"/>
                <a:gd name="T1" fmla="*/ 27 h 53"/>
                <a:gd name="T2" fmla="*/ 0 w 54"/>
                <a:gd name="T3" fmla="*/ 27 h 53"/>
                <a:gd name="T4" fmla="*/ 27 w 54"/>
                <a:gd name="T5" fmla="*/ 53 h 53"/>
                <a:gd name="T6" fmla="*/ 54 w 54"/>
                <a:gd name="T7" fmla="*/ 27 h 53"/>
                <a:gd name="T8" fmla="*/ 27 w 54"/>
                <a:gd name="T9" fmla="*/ 0 h 53"/>
                <a:gd name="T10" fmla="*/ 0 w 54"/>
                <a:gd name="T11" fmla="*/ 27 h 53"/>
              </a:gdLst>
              <a:ahLst/>
              <a:cxnLst>
                <a:cxn ang="0">
                  <a:pos x="T0" y="T1"/>
                </a:cxn>
                <a:cxn ang="0">
                  <a:pos x="T2" y="T3"/>
                </a:cxn>
                <a:cxn ang="0">
                  <a:pos x="T4" y="T5"/>
                </a:cxn>
                <a:cxn ang="0">
                  <a:pos x="T6" y="T7"/>
                </a:cxn>
                <a:cxn ang="0">
                  <a:pos x="T8" y="T9"/>
                </a:cxn>
                <a:cxn ang="0">
                  <a:pos x="T10" y="T11"/>
                </a:cxn>
              </a:cxnLst>
              <a:rect l="0" t="0" r="r" b="b"/>
              <a:pathLst>
                <a:path w="54" h="53">
                  <a:moveTo>
                    <a:pt x="0" y="27"/>
                  </a:moveTo>
                  <a:lnTo>
                    <a:pt x="0" y="27"/>
                  </a:lnTo>
                  <a:cubicBezTo>
                    <a:pt x="0" y="41"/>
                    <a:pt x="12" y="53"/>
                    <a:pt x="27" y="53"/>
                  </a:cubicBezTo>
                  <a:cubicBezTo>
                    <a:pt x="42" y="53"/>
                    <a:pt x="54" y="41"/>
                    <a:pt x="54" y="27"/>
                  </a:cubicBezTo>
                  <a:cubicBezTo>
                    <a:pt x="54" y="12"/>
                    <a:pt x="42" y="0"/>
                    <a:pt x="27" y="0"/>
                  </a:cubicBezTo>
                  <a:cubicBezTo>
                    <a:pt x="12" y="0"/>
                    <a:pt x="0" y="12"/>
                    <a:pt x="0" y="27"/>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177">
              <a:extLst>
                <a:ext uri="{FF2B5EF4-FFF2-40B4-BE49-F238E27FC236}">
                  <a16:creationId xmlns:a16="http://schemas.microsoft.com/office/drawing/2014/main" id="{CFEC25FD-E17D-F345-A0B8-D99B61D196B1}"/>
                </a:ext>
              </a:extLst>
            </p:cNvPr>
            <p:cNvSpPr>
              <a:spLocks/>
            </p:cNvSpPr>
            <p:nvPr/>
          </p:nvSpPr>
          <p:spPr bwMode="auto">
            <a:xfrm>
              <a:off x="2588" y="2236"/>
              <a:ext cx="33" cy="33"/>
            </a:xfrm>
            <a:custGeom>
              <a:avLst/>
              <a:gdLst>
                <a:gd name="T0" fmla="*/ 26 w 53"/>
                <a:gd name="T1" fmla="*/ 0 h 53"/>
                <a:gd name="T2" fmla="*/ 26 w 53"/>
                <a:gd name="T3" fmla="*/ 0 h 53"/>
                <a:gd name="T4" fmla="*/ 0 w 53"/>
                <a:gd name="T5" fmla="*/ 27 h 53"/>
                <a:gd name="T6" fmla="*/ 26 w 53"/>
                <a:gd name="T7" fmla="*/ 53 h 53"/>
                <a:gd name="T8" fmla="*/ 53 w 53"/>
                <a:gd name="T9" fmla="*/ 27 h 53"/>
                <a:gd name="T10" fmla="*/ 26 w 53"/>
                <a:gd name="T11" fmla="*/ 0 h 53"/>
              </a:gdLst>
              <a:ahLst/>
              <a:cxnLst>
                <a:cxn ang="0">
                  <a:pos x="T0" y="T1"/>
                </a:cxn>
                <a:cxn ang="0">
                  <a:pos x="T2" y="T3"/>
                </a:cxn>
                <a:cxn ang="0">
                  <a:pos x="T4" y="T5"/>
                </a:cxn>
                <a:cxn ang="0">
                  <a:pos x="T6" y="T7"/>
                </a:cxn>
                <a:cxn ang="0">
                  <a:pos x="T8" y="T9"/>
                </a:cxn>
                <a:cxn ang="0">
                  <a:pos x="T10" y="T11"/>
                </a:cxn>
              </a:cxnLst>
              <a:rect l="0" t="0" r="r" b="b"/>
              <a:pathLst>
                <a:path w="53" h="53">
                  <a:moveTo>
                    <a:pt x="26" y="0"/>
                  </a:moveTo>
                  <a:lnTo>
                    <a:pt x="26" y="0"/>
                  </a:lnTo>
                  <a:cubicBezTo>
                    <a:pt x="12" y="0"/>
                    <a:pt x="0" y="12"/>
                    <a:pt x="0" y="27"/>
                  </a:cubicBezTo>
                  <a:cubicBezTo>
                    <a:pt x="0" y="41"/>
                    <a:pt x="12" y="53"/>
                    <a:pt x="26" y="53"/>
                  </a:cubicBezTo>
                  <a:cubicBezTo>
                    <a:pt x="41" y="53"/>
                    <a:pt x="53" y="41"/>
                    <a:pt x="53" y="27"/>
                  </a:cubicBezTo>
                  <a:cubicBezTo>
                    <a:pt x="53" y="12"/>
                    <a:pt x="41" y="0"/>
                    <a:pt x="26" y="0"/>
                  </a:cubicBez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178">
              <a:extLst>
                <a:ext uri="{FF2B5EF4-FFF2-40B4-BE49-F238E27FC236}">
                  <a16:creationId xmlns:a16="http://schemas.microsoft.com/office/drawing/2014/main" id="{47A88BBE-7E65-7442-9D60-679C6C2B6091}"/>
                </a:ext>
              </a:extLst>
            </p:cNvPr>
            <p:cNvSpPr>
              <a:spLocks/>
            </p:cNvSpPr>
            <p:nvPr/>
          </p:nvSpPr>
          <p:spPr bwMode="auto">
            <a:xfrm>
              <a:off x="2456" y="2236"/>
              <a:ext cx="33" cy="33"/>
            </a:xfrm>
            <a:custGeom>
              <a:avLst/>
              <a:gdLst>
                <a:gd name="T0" fmla="*/ 26 w 53"/>
                <a:gd name="T1" fmla="*/ 0 h 53"/>
                <a:gd name="T2" fmla="*/ 26 w 53"/>
                <a:gd name="T3" fmla="*/ 0 h 53"/>
                <a:gd name="T4" fmla="*/ 0 w 53"/>
                <a:gd name="T5" fmla="*/ 27 h 53"/>
                <a:gd name="T6" fmla="*/ 26 w 53"/>
                <a:gd name="T7" fmla="*/ 53 h 53"/>
                <a:gd name="T8" fmla="*/ 53 w 53"/>
                <a:gd name="T9" fmla="*/ 27 h 53"/>
                <a:gd name="T10" fmla="*/ 26 w 53"/>
                <a:gd name="T11" fmla="*/ 0 h 53"/>
              </a:gdLst>
              <a:ahLst/>
              <a:cxnLst>
                <a:cxn ang="0">
                  <a:pos x="T0" y="T1"/>
                </a:cxn>
                <a:cxn ang="0">
                  <a:pos x="T2" y="T3"/>
                </a:cxn>
                <a:cxn ang="0">
                  <a:pos x="T4" y="T5"/>
                </a:cxn>
                <a:cxn ang="0">
                  <a:pos x="T6" y="T7"/>
                </a:cxn>
                <a:cxn ang="0">
                  <a:pos x="T8" y="T9"/>
                </a:cxn>
                <a:cxn ang="0">
                  <a:pos x="T10" y="T11"/>
                </a:cxn>
              </a:cxnLst>
              <a:rect l="0" t="0" r="r" b="b"/>
              <a:pathLst>
                <a:path w="53" h="53">
                  <a:moveTo>
                    <a:pt x="26" y="0"/>
                  </a:moveTo>
                  <a:lnTo>
                    <a:pt x="26" y="0"/>
                  </a:lnTo>
                  <a:cubicBezTo>
                    <a:pt x="12" y="0"/>
                    <a:pt x="0" y="12"/>
                    <a:pt x="0" y="27"/>
                  </a:cubicBezTo>
                  <a:cubicBezTo>
                    <a:pt x="0" y="41"/>
                    <a:pt x="12" y="53"/>
                    <a:pt x="26" y="53"/>
                  </a:cubicBezTo>
                  <a:cubicBezTo>
                    <a:pt x="41" y="53"/>
                    <a:pt x="53" y="41"/>
                    <a:pt x="53" y="27"/>
                  </a:cubicBezTo>
                  <a:cubicBezTo>
                    <a:pt x="53" y="12"/>
                    <a:pt x="41" y="0"/>
                    <a:pt x="26" y="0"/>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179">
              <a:extLst>
                <a:ext uri="{FF2B5EF4-FFF2-40B4-BE49-F238E27FC236}">
                  <a16:creationId xmlns:a16="http://schemas.microsoft.com/office/drawing/2014/main" id="{B3B969BE-6DFC-2841-9900-EFA13077D420}"/>
                </a:ext>
              </a:extLst>
            </p:cNvPr>
            <p:cNvSpPr>
              <a:spLocks/>
            </p:cNvSpPr>
            <p:nvPr/>
          </p:nvSpPr>
          <p:spPr bwMode="auto">
            <a:xfrm>
              <a:off x="2513" y="2267"/>
              <a:ext cx="49" cy="50"/>
            </a:xfrm>
            <a:custGeom>
              <a:avLst/>
              <a:gdLst>
                <a:gd name="T0" fmla="*/ 40 w 80"/>
                <a:gd name="T1" fmla="*/ 0 h 80"/>
                <a:gd name="T2" fmla="*/ 40 w 80"/>
                <a:gd name="T3" fmla="*/ 0 h 80"/>
                <a:gd name="T4" fmla="*/ 0 w 80"/>
                <a:gd name="T5" fmla="*/ 40 h 80"/>
                <a:gd name="T6" fmla="*/ 40 w 80"/>
                <a:gd name="T7" fmla="*/ 80 h 80"/>
                <a:gd name="T8" fmla="*/ 80 w 80"/>
                <a:gd name="T9" fmla="*/ 40 h 80"/>
                <a:gd name="T10" fmla="*/ 40 w 80"/>
                <a:gd name="T11" fmla="*/ 0 h 80"/>
              </a:gdLst>
              <a:ahLst/>
              <a:cxnLst>
                <a:cxn ang="0">
                  <a:pos x="T0" y="T1"/>
                </a:cxn>
                <a:cxn ang="0">
                  <a:pos x="T2" y="T3"/>
                </a:cxn>
                <a:cxn ang="0">
                  <a:pos x="T4" y="T5"/>
                </a:cxn>
                <a:cxn ang="0">
                  <a:pos x="T6" y="T7"/>
                </a:cxn>
                <a:cxn ang="0">
                  <a:pos x="T8" y="T9"/>
                </a:cxn>
                <a:cxn ang="0">
                  <a:pos x="T10" y="T11"/>
                </a:cxn>
              </a:cxnLst>
              <a:rect l="0" t="0" r="r" b="b"/>
              <a:pathLst>
                <a:path w="80" h="80">
                  <a:moveTo>
                    <a:pt x="40" y="0"/>
                  </a:moveTo>
                  <a:lnTo>
                    <a:pt x="40" y="0"/>
                  </a:lnTo>
                  <a:cubicBezTo>
                    <a:pt x="18" y="0"/>
                    <a:pt x="0" y="18"/>
                    <a:pt x="0" y="40"/>
                  </a:cubicBezTo>
                  <a:cubicBezTo>
                    <a:pt x="0" y="62"/>
                    <a:pt x="18" y="80"/>
                    <a:pt x="40" y="80"/>
                  </a:cubicBezTo>
                  <a:cubicBezTo>
                    <a:pt x="62" y="80"/>
                    <a:pt x="80" y="62"/>
                    <a:pt x="80" y="40"/>
                  </a:cubicBezTo>
                  <a:cubicBezTo>
                    <a:pt x="80" y="18"/>
                    <a:pt x="62" y="0"/>
                    <a:pt x="40" y="0"/>
                  </a:cubicBez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180">
              <a:extLst>
                <a:ext uri="{FF2B5EF4-FFF2-40B4-BE49-F238E27FC236}">
                  <a16:creationId xmlns:a16="http://schemas.microsoft.com/office/drawing/2014/main" id="{D46E5533-A6FB-3F44-A9FB-F8D6FB6AE12E}"/>
                </a:ext>
              </a:extLst>
            </p:cNvPr>
            <p:cNvSpPr>
              <a:spLocks/>
            </p:cNvSpPr>
            <p:nvPr/>
          </p:nvSpPr>
          <p:spPr bwMode="auto">
            <a:xfrm>
              <a:off x="2579" y="2160"/>
              <a:ext cx="50" cy="49"/>
            </a:xfrm>
            <a:custGeom>
              <a:avLst/>
              <a:gdLst>
                <a:gd name="T0" fmla="*/ 40 w 80"/>
                <a:gd name="T1" fmla="*/ 0 h 80"/>
                <a:gd name="T2" fmla="*/ 40 w 80"/>
                <a:gd name="T3" fmla="*/ 0 h 80"/>
                <a:gd name="T4" fmla="*/ 0 w 80"/>
                <a:gd name="T5" fmla="*/ 40 h 80"/>
                <a:gd name="T6" fmla="*/ 40 w 80"/>
                <a:gd name="T7" fmla="*/ 80 h 80"/>
                <a:gd name="T8" fmla="*/ 80 w 80"/>
                <a:gd name="T9" fmla="*/ 40 h 80"/>
                <a:gd name="T10" fmla="*/ 40 w 80"/>
                <a:gd name="T11" fmla="*/ 0 h 80"/>
              </a:gdLst>
              <a:ahLst/>
              <a:cxnLst>
                <a:cxn ang="0">
                  <a:pos x="T0" y="T1"/>
                </a:cxn>
                <a:cxn ang="0">
                  <a:pos x="T2" y="T3"/>
                </a:cxn>
                <a:cxn ang="0">
                  <a:pos x="T4" y="T5"/>
                </a:cxn>
                <a:cxn ang="0">
                  <a:pos x="T6" y="T7"/>
                </a:cxn>
                <a:cxn ang="0">
                  <a:pos x="T8" y="T9"/>
                </a:cxn>
                <a:cxn ang="0">
                  <a:pos x="T10" y="T11"/>
                </a:cxn>
              </a:cxnLst>
              <a:rect l="0" t="0" r="r" b="b"/>
              <a:pathLst>
                <a:path w="80" h="80">
                  <a:moveTo>
                    <a:pt x="40" y="0"/>
                  </a:moveTo>
                  <a:lnTo>
                    <a:pt x="40" y="0"/>
                  </a:lnTo>
                  <a:cubicBezTo>
                    <a:pt x="18" y="0"/>
                    <a:pt x="0" y="18"/>
                    <a:pt x="0" y="40"/>
                  </a:cubicBezTo>
                  <a:cubicBezTo>
                    <a:pt x="0" y="62"/>
                    <a:pt x="18" y="80"/>
                    <a:pt x="40" y="80"/>
                  </a:cubicBezTo>
                  <a:cubicBezTo>
                    <a:pt x="62" y="80"/>
                    <a:pt x="80" y="62"/>
                    <a:pt x="80" y="40"/>
                  </a:cubicBezTo>
                  <a:cubicBezTo>
                    <a:pt x="80" y="18"/>
                    <a:pt x="62" y="0"/>
                    <a:pt x="40" y="0"/>
                  </a:cubicBez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181">
              <a:extLst>
                <a:ext uri="{FF2B5EF4-FFF2-40B4-BE49-F238E27FC236}">
                  <a16:creationId xmlns:a16="http://schemas.microsoft.com/office/drawing/2014/main" id="{E95E47B5-B7DF-C54B-82F5-E830D438C875}"/>
                </a:ext>
              </a:extLst>
            </p:cNvPr>
            <p:cNvSpPr>
              <a:spLocks/>
            </p:cNvSpPr>
            <p:nvPr/>
          </p:nvSpPr>
          <p:spPr bwMode="auto">
            <a:xfrm>
              <a:off x="2447" y="2160"/>
              <a:ext cx="50" cy="49"/>
            </a:xfrm>
            <a:custGeom>
              <a:avLst/>
              <a:gdLst>
                <a:gd name="T0" fmla="*/ 40 w 80"/>
                <a:gd name="T1" fmla="*/ 0 h 80"/>
                <a:gd name="T2" fmla="*/ 40 w 80"/>
                <a:gd name="T3" fmla="*/ 0 h 80"/>
                <a:gd name="T4" fmla="*/ 0 w 80"/>
                <a:gd name="T5" fmla="*/ 40 h 80"/>
                <a:gd name="T6" fmla="*/ 40 w 80"/>
                <a:gd name="T7" fmla="*/ 80 h 80"/>
                <a:gd name="T8" fmla="*/ 80 w 80"/>
                <a:gd name="T9" fmla="*/ 40 h 80"/>
                <a:gd name="T10" fmla="*/ 40 w 80"/>
                <a:gd name="T11" fmla="*/ 0 h 80"/>
              </a:gdLst>
              <a:ahLst/>
              <a:cxnLst>
                <a:cxn ang="0">
                  <a:pos x="T0" y="T1"/>
                </a:cxn>
                <a:cxn ang="0">
                  <a:pos x="T2" y="T3"/>
                </a:cxn>
                <a:cxn ang="0">
                  <a:pos x="T4" y="T5"/>
                </a:cxn>
                <a:cxn ang="0">
                  <a:pos x="T6" y="T7"/>
                </a:cxn>
                <a:cxn ang="0">
                  <a:pos x="T8" y="T9"/>
                </a:cxn>
                <a:cxn ang="0">
                  <a:pos x="T10" y="T11"/>
                </a:cxn>
              </a:cxnLst>
              <a:rect l="0" t="0" r="r" b="b"/>
              <a:pathLst>
                <a:path w="80" h="80">
                  <a:moveTo>
                    <a:pt x="40" y="0"/>
                  </a:moveTo>
                  <a:lnTo>
                    <a:pt x="40" y="0"/>
                  </a:lnTo>
                  <a:cubicBezTo>
                    <a:pt x="18" y="0"/>
                    <a:pt x="0" y="18"/>
                    <a:pt x="0" y="40"/>
                  </a:cubicBezTo>
                  <a:cubicBezTo>
                    <a:pt x="0" y="62"/>
                    <a:pt x="18" y="80"/>
                    <a:pt x="40" y="80"/>
                  </a:cubicBezTo>
                  <a:cubicBezTo>
                    <a:pt x="62" y="80"/>
                    <a:pt x="80" y="62"/>
                    <a:pt x="80" y="40"/>
                  </a:cubicBezTo>
                  <a:cubicBezTo>
                    <a:pt x="80" y="18"/>
                    <a:pt x="62" y="0"/>
                    <a:pt x="40" y="0"/>
                  </a:cubicBez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4" name="Group 83">
            <a:extLst>
              <a:ext uri="{FF2B5EF4-FFF2-40B4-BE49-F238E27FC236}">
                <a16:creationId xmlns:a16="http://schemas.microsoft.com/office/drawing/2014/main" id="{35A7AD4D-5D8F-B440-B6F2-B61006E37E0B}"/>
              </a:ext>
            </a:extLst>
          </p:cNvPr>
          <p:cNvGrpSpPr>
            <a:grpSpLocks noChangeAspect="1"/>
          </p:cNvGrpSpPr>
          <p:nvPr/>
        </p:nvGrpSpPr>
        <p:grpSpPr bwMode="auto">
          <a:xfrm>
            <a:off x="6724623" y="3349365"/>
            <a:ext cx="452481" cy="568061"/>
            <a:chOff x="5049" y="1455"/>
            <a:chExt cx="184" cy="231"/>
          </a:xfrm>
        </p:grpSpPr>
        <p:sp>
          <p:nvSpPr>
            <p:cNvPr id="45" name="Freeform 84">
              <a:extLst>
                <a:ext uri="{FF2B5EF4-FFF2-40B4-BE49-F238E27FC236}">
                  <a16:creationId xmlns:a16="http://schemas.microsoft.com/office/drawing/2014/main" id="{56556352-1347-034F-947F-F0FE19822A3A}"/>
                </a:ext>
              </a:extLst>
            </p:cNvPr>
            <p:cNvSpPr>
              <a:spLocks/>
            </p:cNvSpPr>
            <p:nvPr/>
          </p:nvSpPr>
          <p:spPr bwMode="auto">
            <a:xfrm>
              <a:off x="5049" y="1455"/>
              <a:ext cx="149" cy="182"/>
            </a:xfrm>
            <a:custGeom>
              <a:avLst/>
              <a:gdLst>
                <a:gd name="T0" fmla="*/ 140 w 240"/>
                <a:gd name="T1" fmla="*/ 220 h 293"/>
                <a:gd name="T2" fmla="*/ 140 w 240"/>
                <a:gd name="T3" fmla="*/ 220 h 293"/>
                <a:gd name="T4" fmla="*/ 33 w 240"/>
                <a:gd name="T5" fmla="*/ 113 h 293"/>
                <a:gd name="T6" fmla="*/ 89 w 240"/>
                <a:gd name="T7" fmla="*/ 57 h 293"/>
                <a:gd name="T8" fmla="*/ 140 w 240"/>
                <a:gd name="T9" fmla="*/ 107 h 293"/>
                <a:gd name="T10" fmla="*/ 208 w 240"/>
                <a:gd name="T11" fmla="*/ 39 h 293"/>
                <a:gd name="T12" fmla="*/ 205 w 240"/>
                <a:gd name="T13" fmla="*/ 35 h 293"/>
                <a:gd name="T14" fmla="*/ 167 w 240"/>
                <a:gd name="T15" fmla="*/ 9 h 293"/>
                <a:gd name="T16" fmla="*/ 120 w 240"/>
                <a:gd name="T17" fmla="*/ 0 h 293"/>
                <a:gd name="T18" fmla="*/ 73 w 240"/>
                <a:gd name="T19" fmla="*/ 9 h 293"/>
                <a:gd name="T20" fmla="*/ 35 w 240"/>
                <a:gd name="T21" fmla="*/ 35 h 293"/>
                <a:gd name="T22" fmla="*/ 9 w 240"/>
                <a:gd name="T23" fmla="*/ 73 h 293"/>
                <a:gd name="T24" fmla="*/ 0 w 240"/>
                <a:gd name="T25" fmla="*/ 120 h 293"/>
                <a:gd name="T26" fmla="*/ 9 w 240"/>
                <a:gd name="T27" fmla="*/ 165 h 293"/>
                <a:gd name="T28" fmla="*/ 36 w 240"/>
                <a:gd name="T29" fmla="*/ 203 h 293"/>
                <a:gd name="T30" fmla="*/ 66 w 240"/>
                <a:gd name="T31" fmla="*/ 244 h 293"/>
                <a:gd name="T32" fmla="*/ 79 w 240"/>
                <a:gd name="T33" fmla="*/ 293 h 293"/>
                <a:gd name="T34" fmla="*/ 161 w 240"/>
                <a:gd name="T35" fmla="*/ 293 h 293"/>
                <a:gd name="T36" fmla="*/ 174 w 240"/>
                <a:gd name="T37" fmla="*/ 244 h 293"/>
                <a:gd name="T38" fmla="*/ 204 w 240"/>
                <a:gd name="T39" fmla="*/ 203 h 293"/>
                <a:gd name="T40" fmla="*/ 231 w 240"/>
                <a:gd name="T41" fmla="*/ 165 h 293"/>
                <a:gd name="T42" fmla="*/ 240 w 240"/>
                <a:gd name="T43" fmla="*/ 120 h 293"/>
                <a:gd name="T44" fmla="*/ 140 w 240"/>
                <a:gd name="T45" fmla="*/ 22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293">
                  <a:moveTo>
                    <a:pt x="140" y="220"/>
                  </a:moveTo>
                  <a:lnTo>
                    <a:pt x="140" y="220"/>
                  </a:lnTo>
                  <a:lnTo>
                    <a:pt x="33" y="113"/>
                  </a:lnTo>
                  <a:lnTo>
                    <a:pt x="89" y="57"/>
                  </a:lnTo>
                  <a:lnTo>
                    <a:pt x="140" y="107"/>
                  </a:lnTo>
                  <a:lnTo>
                    <a:pt x="208" y="39"/>
                  </a:lnTo>
                  <a:cubicBezTo>
                    <a:pt x="207" y="37"/>
                    <a:pt x="206" y="36"/>
                    <a:pt x="205" y="35"/>
                  </a:cubicBezTo>
                  <a:cubicBezTo>
                    <a:pt x="194" y="24"/>
                    <a:pt x="181" y="15"/>
                    <a:pt x="167" y="9"/>
                  </a:cubicBezTo>
                  <a:cubicBezTo>
                    <a:pt x="152" y="3"/>
                    <a:pt x="137" y="0"/>
                    <a:pt x="120" y="0"/>
                  </a:cubicBezTo>
                  <a:cubicBezTo>
                    <a:pt x="103" y="0"/>
                    <a:pt x="88" y="3"/>
                    <a:pt x="73" y="9"/>
                  </a:cubicBezTo>
                  <a:cubicBezTo>
                    <a:pt x="59" y="15"/>
                    <a:pt x="46" y="24"/>
                    <a:pt x="35" y="35"/>
                  </a:cubicBezTo>
                  <a:cubicBezTo>
                    <a:pt x="24" y="46"/>
                    <a:pt x="16" y="58"/>
                    <a:pt x="9" y="73"/>
                  </a:cubicBezTo>
                  <a:cubicBezTo>
                    <a:pt x="3" y="87"/>
                    <a:pt x="0" y="103"/>
                    <a:pt x="0" y="120"/>
                  </a:cubicBezTo>
                  <a:cubicBezTo>
                    <a:pt x="0" y="136"/>
                    <a:pt x="3" y="151"/>
                    <a:pt x="9" y="165"/>
                  </a:cubicBezTo>
                  <a:cubicBezTo>
                    <a:pt x="15" y="179"/>
                    <a:pt x="24" y="192"/>
                    <a:pt x="36" y="203"/>
                  </a:cubicBezTo>
                  <a:cubicBezTo>
                    <a:pt x="48" y="216"/>
                    <a:pt x="58" y="230"/>
                    <a:pt x="66" y="244"/>
                  </a:cubicBezTo>
                  <a:cubicBezTo>
                    <a:pt x="73" y="259"/>
                    <a:pt x="78" y="275"/>
                    <a:pt x="79" y="293"/>
                  </a:cubicBezTo>
                  <a:lnTo>
                    <a:pt x="161" y="293"/>
                  </a:lnTo>
                  <a:cubicBezTo>
                    <a:pt x="162" y="275"/>
                    <a:pt x="167" y="259"/>
                    <a:pt x="174" y="244"/>
                  </a:cubicBezTo>
                  <a:cubicBezTo>
                    <a:pt x="182" y="230"/>
                    <a:pt x="192" y="216"/>
                    <a:pt x="204" y="203"/>
                  </a:cubicBezTo>
                  <a:cubicBezTo>
                    <a:pt x="216" y="192"/>
                    <a:pt x="225" y="179"/>
                    <a:pt x="231" y="165"/>
                  </a:cubicBezTo>
                  <a:cubicBezTo>
                    <a:pt x="237" y="151"/>
                    <a:pt x="240" y="136"/>
                    <a:pt x="240" y="120"/>
                  </a:cubicBezTo>
                  <a:lnTo>
                    <a:pt x="140" y="22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85">
              <a:extLst>
                <a:ext uri="{FF2B5EF4-FFF2-40B4-BE49-F238E27FC236}">
                  <a16:creationId xmlns:a16="http://schemas.microsoft.com/office/drawing/2014/main" id="{BC002435-1FCD-B74B-A560-2495B59EE223}"/>
                </a:ext>
              </a:extLst>
            </p:cNvPr>
            <p:cNvSpPr>
              <a:spLocks/>
            </p:cNvSpPr>
            <p:nvPr/>
          </p:nvSpPr>
          <p:spPr bwMode="auto">
            <a:xfrm>
              <a:off x="5099" y="1653"/>
              <a:ext cx="50" cy="33"/>
            </a:xfrm>
            <a:custGeom>
              <a:avLst/>
              <a:gdLst>
                <a:gd name="T0" fmla="*/ 0 w 80"/>
                <a:gd name="T1" fmla="*/ 40 h 53"/>
                <a:gd name="T2" fmla="*/ 0 w 80"/>
                <a:gd name="T3" fmla="*/ 40 h 53"/>
                <a:gd name="T4" fmla="*/ 4 w 80"/>
                <a:gd name="T5" fmla="*/ 49 h 53"/>
                <a:gd name="T6" fmla="*/ 13 w 80"/>
                <a:gd name="T7" fmla="*/ 53 h 53"/>
                <a:gd name="T8" fmla="*/ 67 w 80"/>
                <a:gd name="T9" fmla="*/ 53 h 53"/>
                <a:gd name="T10" fmla="*/ 76 w 80"/>
                <a:gd name="T11" fmla="*/ 49 h 53"/>
                <a:gd name="T12" fmla="*/ 80 w 80"/>
                <a:gd name="T13" fmla="*/ 40 h 53"/>
                <a:gd name="T14" fmla="*/ 80 w 80"/>
                <a:gd name="T15" fmla="*/ 0 h 53"/>
                <a:gd name="T16" fmla="*/ 0 w 80"/>
                <a:gd name="T17" fmla="*/ 0 h 53"/>
                <a:gd name="T18" fmla="*/ 0 w 80"/>
                <a:gd name="T19"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3">
                  <a:moveTo>
                    <a:pt x="0" y="40"/>
                  </a:moveTo>
                  <a:lnTo>
                    <a:pt x="0" y="40"/>
                  </a:lnTo>
                  <a:cubicBezTo>
                    <a:pt x="0" y="43"/>
                    <a:pt x="1" y="46"/>
                    <a:pt x="4" y="49"/>
                  </a:cubicBezTo>
                  <a:cubicBezTo>
                    <a:pt x="7" y="52"/>
                    <a:pt x="10" y="53"/>
                    <a:pt x="13" y="53"/>
                  </a:cubicBezTo>
                  <a:lnTo>
                    <a:pt x="67" y="53"/>
                  </a:lnTo>
                  <a:cubicBezTo>
                    <a:pt x="70" y="53"/>
                    <a:pt x="73" y="52"/>
                    <a:pt x="76" y="49"/>
                  </a:cubicBezTo>
                  <a:cubicBezTo>
                    <a:pt x="79" y="46"/>
                    <a:pt x="80" y="43"/>
                    <a:pt x="80" y="40"/>
                  </a:cubicBezTo>
                  <a:lnTo>
                    <a:pt x="80" y="0"/>
                  </a:lnTo>
                  <a:lnTo>
                    <a:pt x="0" y="0"/>
                  </a:lnTo>
                  <a:lnTo>
                    <a:pt x="0" y="40"/>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86">
              <a:extLst>
                <a:ext uri="{FF2B5EF4-FFF2-40B4-BE49-F238E27FC236}">
                  <a16:creationId xmlns:a16="http://schemas.microsoft.com/office/drawing/2014/main" id="{575E4FCC-7DAD-2D42-A4F3-06F348CC9A58}"/>
                </a:ext>
              </a:extLst>
            </p:cNvPr>
            <p:cNvSpPr>
              <a:spLocks/>
            </p:cNvSpPr>
            <p:nvPr/>
          </p:nvSpPr>
          <p:spPr bwMode="auto">
            <a:xfrm>
              <a:off x="5093" y="1460"/>
              <a:ext cx="140" cy="108"/>
            </a:xfrm>
            <a:custGeom>
              <a:avLst/>
              <a:gdLst>
                <a:gd name="T0" fmla="*/ 207 w 226"/>
                <a:gd name="T1" fmla="*/ 0 h 174"/>
                <a:gd name="T2" fmla="*/ 207 w 226"/>
                <a:gd name="T3" fmla="*/ 0 h 174"/>
                <a:gd name="T4" fmla="*/ 154 w 226"/>
                <a:gd name="T5" fmla="*/ 52 h 174"/>
                <a:gd name="T6" fmla="*/ 70 w 226"/>
                <a:gd name="T7" fmla="*/ 137 h 174"/>
                <a:gd name="T8" fmla="*/ 19 w 226"/>
                <a:gd name="T9" fmla="*/ 86 h 174"/>
                <a:gd name="T10" fmla="*/ 0 w 226"/>
                <a:gd name="T11" fmla="*/ 105 h 174"/>
                <a:gd name="T12" fmla="*/ 70 w 226"/>
                <a:gd name="T13" fmla="*/ 174 h 174"/>
                <a:gd name="T14" fmla="*/ 165 w 226"/>
                <a:gd name="T15" fmla="*/ 79 h 174"/>
                <a:gd name="T16" fmla="*/ 226 w 226"/>
                <a:gd name="T17" fmla="*/ 18 h 174"/>
                <a:gd name="T18" fmla="*/ 207 w 226"/>
                <a:gd name="T1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74">
                  <a:moveTo>
                    <a:pt x="207" y="0"/>
                  </a:moveTo>
                  <a:lnTo>
                    <a:pt x="207" y="0"/>
                  </a:lnTo>
                  <a:lnTo>
                    <a:pt x="154" y="52"/>
                  </a:lnTo>
                  <a:lnTo>
                    <a:pt x="70" y="137"/>
                  </a:lnTo>
                  <a:lnTo>
                    <a:pt x="19" y="86"/>
                  </a:lnTo>
                  <a:lnTo>
                    <a:pt x="0" y="105"/>
                  </a:lnTo>
                  <a:lnTo>
                    <a:pt x="70" y="174"/>
                  </a:lnTo>
                  <a:lnTo>
                    <a:pt x="165" y="79"/>
                  </a:lnTo>
                  <a:lnTo>
                    <a:pt x="226" y="18"/>
                  </a:lnTo>
                  <a:lnTo>
                    <a:pt x="207"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 name="TextBox 3">
            <a:extLst>
              <a:ext uri="{FF2B5EF4-FFF2-40B4-BE49-F238E27FC236}">
                <a16:creationId xmlns:a16="http://schemas.microsoft.com/office/drawing/2014/main" id="{F8E0BAC2-EAF3-C194-51A1-6823EA162C04}"/>
              </a:ext>
            </a:extLst>
          </p:cNvPr>
          <p:cNvSpPr txBox="1"/>
          <p:nvPr/>
        </p:nvSpPr>
        <p:spPr>
          <a:xfrm>
            <a:off x="564568" y="1545427"/>
            <a:ext cx="4184165" cy="663258"/>
          </a:xfrm>
          <a:prstGeom prst="rect">
            <a:avLst/>
          </a:prstGeom>
          <a:noFill/>
        </p:spPr>
        <p:txBody>
          <a:bodyPr wrap="square">
            <a:spAutoFit/>
          </a:bodyPr>
          <a:lstStyle/>
          <a:p>
            <a:pPr>
              <a:lnSpc>
                <a:spcPct val="107000"/>
              </a:lnSpc>
              <a:spcAft>
                <a:spcPts val="800"/>
              </a:spcAft>
            </a:pPr>
            <a:r>
              <a:rPr lang="en-US" sz="1800" dirty="0">
                <a:solidFill>
                  <a:srgbClr val="4850B5"/>
                </a:solidFill>
                <a:latin typeface="Segoe UI Semilight" panose="020B0402040204020203" pitchFamily="34" charset="0"/>
                <a:ea typeface="Segoe UI Semibold" panose="020B0502040204020203" pitchFamily="34" charset="0"/>
                <a:cs typeface="Segoe UI Semilight" panose="020B0402040204020203" pitchFamily="34" charset="0"/>
              </a:rPr>
              <a:t>So, why should you use </a:t>
            </a:r>
            <a:r>
              <a:rPr lang="nn-NO" sz="1800" dirty="0">
                <a:solidFill>
                  <a:srgbClr val="4850B5"/>
                </a:solidFill>
                <a:latin typeface="Segoe UI Semilight" panose="020B0402040204020203" pitchFamily="34" charset="0"/>
                <a:ea typeface="Segoe UI Semibold" panose="020B0502040204020203" pitchFamily="34" charset="0"/>
                <a:cs typeface="Segoe UI Semilight" panose="020B0402040204020203" pitchFamily="34" charset="0"/>
              </a:rPr>
              <a:t>MindGenius Online inside Microsoft Teams?</a:t>
            </a:r>
          </a:p>
        </p:txBody>
      </p:sp>
    </p:spTree>
    <p:extLst>
      <p:ext uri="{BB962C8B-B14F-4D97-AF65-F5344CB8AC3E}">
        <p14:creationId xmlns:p14="http://schemas.microsoft.com/office/powerpoint/2010/main" val="222909156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6FF94549-C38B-FC4A-8362-BC2EBA299449}"/>
              </a:ext>
            </a:extLst>
          </p:cNvPr>
          <p:cNvSpPr/>
          <p:nvPr/>
        </p:nvSpPr>
        <p:spPr bwMode="auto">
          <a:xfrm>
            <a:off x="662270" y="4366544"/>
            <a:ext cx="515791" cy="515791"/>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0" name="Group 146">
            <a:extLst>
              <a:ext uri="{FF2B5EF4-FFF2-40B4-BE49-F238E27FC236}">
                <a16:creationId xmlns:a16="http://schemas.microsoft.com/office/drawing/2014/main" id="{A71F356E-DDE4-E347-BA05-1DDAB4C7E76F}"/>
              </a:ext>
            </a:extLst>
          </p:cNvPr>
          <p:cNvGrpSpPr>
            <a:grpSpLocks noChangeAspect="1"/>
          </p:cNvGrpSpPr>
          <p:nvPr/>
        </p:nvGrpSpPr>
        <p:grpSpPr bwMode="auto">
          <a:xfrm>
            <a:off x="794384" y="4493449"/>
            <a:ext cx="283454" cy="261980"/>
            <a:chOff x="5870" y="2083"/>
            <a:chExt cx="264" cy="244"/>
          </a:xfrm>
        </p:grpSpPr>
        <p:sp>
          <p:nvSpPr>
            <p:cNvPr id="41" name="Freeform 147">
              <a:extLst>
                <a:ext uri="{FF2B5EF4-FFF2-40B4-BE49-F238E27FC236}">
                  <a16:creationId xmlns:a16="http://schemas.microsoft.com/office/drawing/2014/main" id="{8D3532DA-AF8C-E541-8A95-152AB8353D29}"/>
                </a:ext>
              </a:extLst>
            </p:cNvPr>
            <p:cNvSpPr>
              <a:spLocks noEditPoints="1"/>
            </p:cNvSpPr>
            <p:nvPr/>
          </p:nvSpPr>
          <p:spPr bwMode="auto">
            <a:xfrm>
              <a:off x="5870" y="2083"/>
              <a:ext cx="264" cy="244"/>
            </a:xfrm>
            <a:custGeom>
              <a:avLst/>
              <a:gdLst>
                <a:gd name="T0" fmla="*/ 133 w 426"/>
                <a:gd name="T1" fmla="*/ 107 h 392"/>
                <a:gd name="T2" fmla="*/ 133 w 426"/>
                <a:gd name="T3" fmla="*/ 107 h 392"/>
                <a:gd name="T4" fmla="*/ 186 w 426"/>
                <a:gd name="T5" fmla="*/ 107 h 392"/>
                <a:gd name="T6" fmla="*/ 186 w 426"/>
                <a:gd name="T7" fmla="*/ 160 h 392"/>
                <a:gd name="T8" fmla="*/ 184 w 426"/>
                <a:gd name="T9" fmla="*/ 170 h 392"/>
                <a:gd name="T10" fmla="*/ 178 w 426"/>
                <a:gd name="T11" fmla="*/ 179 h 392"/>
                <a:gd name="T12" fmla="*/ 170 w 426"/>
                <a:gd name="T13" fmla="*/ 185 h 392"/>
                <a:gd name="T14" fmla="*/ 159 w 426"/>
                <a:gd name="T15" fmla="*/ 187 h 392"/>
                <a:gd name="T16" fmla="*/ 159 w 426"/>
                <a:gd name="T17" fmla="*/ 160 h 392"/>
                <a:gd name="T18" fmla="*/ 133 w 426"/>
                <a:gd name="T19" fmla="*/ 160 h 392"/>
                <a:gd name="T20" fmla="*/ 133 w 426"/>
                <a:gd name="T21" fmla="*/ 107 h 392"/>
                <a:gd name="T22" fmla="*/ 239 w 426"/>
                <a:gd name="T23" fmla="*/ 107 h 392"/>
                <a:gd name="T24" fmla="*/ 239 w 426"/>
                <a:gd name="T25" fmla="*/ 107 h 392"/>
                <a:gd name="T26" fmla="*/ 293 w 426"/>
                <a:gd name="T27" fmla="*/ 107 h 392"/>
                <a:gd name="T28" fmla="*/ 293 w 426"/>
                <a:gd name="T29" fmla="*/ 160 h 392"/>
                <a:gd name="T30" fmla="*/ 291 w 426"/>
                <a:gd name="T31" fmla="*/ 170 h 392"/>
                <a:gd name="T32" fmla="*/ 285 w 426"/>
                <a:gd name="T33" fmla="*/ 179 h 392"/>
                <a:gd name="T34" fmla="*/ 277 w 426"/>
                <a:gd name="T35" fmla="*/ 185 h 392"/>
                <a:gd name="T36" fmla="*/ 266 w 426"/>
                <a:gd name="T37" fmla="*/ 187 h 392"/>
                <a:gd name="T38" fmla="*/ 266 w 426"/>
                <a:gd name="T39" fmla="*/ 160 h 392"/>
                <a:gd name="T40" fmla="*/ 239 w 426"/>
                <a:gd name="T41" fmla="*/ 160 h 392"/>
                <a:gd name="T42" fmla="*/ 239 w 426"/>
                <a:gd name="T43" fmla="*/ 107 h 392"/>
                <a:gd name="T44" fmla="*/ 0 w 426"/>
                <a:gd name="T45" fmla="*/ 293 h 392"/>
                <a:gd name="T46" fmla="*/ 0 w 426"/>
                <a:gd name="T47" fmla="*/ 293 h 392"/>
                <a:gd name="T48" fmla="*/ 53 w 426"/>
                <a:gd name="T49" fmla="*/ 293 h 392"/>
                <a:gd name="T50" fmla="*/ 53 w 426"/>
                <a:gd name="T51" fmla="*/ 392 h 392"/>
                <a:gd name="T52" fmla="*/ 152 w 426"/>
                <a:gd name="T53" fmla="*/ 293 h 392"/>
                <a:gd name="T54" fmla="*/ 426 w 426"/>
                <a:gd name="T55" fmla="*/ 293 h 392"/>
                <a:gd name="T56" fmla="*/ 426 w 426"/>
                <a:gd name="T57" fmla="*/ 0 h 392"/>
                <a:gd name="T58" fmla="*/ 0 w 426"/>
                <a:gd name="T59" fmla="*/ 0 h 392"/>
                <a:gd name="T60" fmla="*/ 0 w 426"/>
                <a:gd name="T61" fmla="*/ 29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6" h="392">
                  <a:moveTo>
                    <a:pt x="133" y="107"/>
                  </a:moveTo>
                  <a:lnTo>
                    <a:pt x="133" y="107"/>
                  </a:lnTo>
                  <a:lnTo>
                    <a:pt x="186" y="107"/>
                  </a:lnTo>
                  <a:lnTo>
                    <a:pt x="186" y="160"/>
                  </a:lnTo>
                  <a:cubicBezTo>
                    <a:pt x="186" y="164"/>
                    <a:pt x="185" y="167"/>
                    <a:pt x="184" y="170"/>
                  </a:cubicBezTo>
                  <a:cubicBezTo>
                    <a:pt x="183" y="174"/>
                    <a:pt x="181" y="176"/>
                    <a:pt x="178" y="179"/>
                  </a:cubicBezTo>
                  <a:cubicBezTo>
                    <a:pt x="176" y="181"/>
                    <a:pt x="173" y="183"/>
                    <a:pt x="170" y="185"/>
                  </a:cubicBezTo>
                  <a:cubicBezTo>
                    <a:pt x="167" y="186"/>
                    <a:pt x="163" y="187"/>
                    <a:pt x="159" y="187"/>
                  </a:cubicBezTo>
                  <a:lnTo>
                    <a:pt x="159" y="160"/>
                  </a:lnTo>
                  <a:lnTo>
                    <a:pt x="133" y="160"/>
                  </a:lnTo>
                  <a:lnTo>
                    <a:pt x="133" y="107"/>
                  </a:lnTo>
                  <a:close/>
                  <a:moveTo>
                    <a:pt x="239" y="107"/>
                  </a:moveTo>
                  <a:lnTo>
                    <a:pt x="239" y="107"/>
                  </a:lnTo>
                  <a:lnTo>
                    <a:pt x="293" y="107"/>
                  </a:lnTo>
                  <a:lnTo>
                    <a:pt x="293" y="160"/>
                  </a:lnTo>
                  <a:cubicBezTo>
                    <a:pt x="293" y="164"/>
                    <a:pt x="292" y="167"/>
                    <a:pt x="291" y="170"/>
                  </a:cubicBezTo>
                  <a:cubicBezTo>
                    <a:pt x="289" y="174"/>
                    <a:pt x="287" y="176"/>
                    <a:pt x="285" y="179"/>
                  </a:cubicBezTo>
                  <a:cubicBezTo>
                    <a:pt x="283" y="181"/>
                    <a:pt x="280" y="183"/>
                    <a:pt x="277" y="185"/>
                  </a:cubicBezTo>
                  <a:cubicBezTo>
                    <a:pt x="273" y="186"/>
                    <a:pt x="270" y="187"/>
                    <a:pt x="266" y="187"/>
                  </a:cubicBezTo>
                  <a:lnTo>
                    <a:pt x="266" y="160"/>
                  </a:lnTo>
                  <a:lnTo>
                    <a:pt x="239" y="160"/>
                  </a:lnTo>
                  <a:lnTo>
                    <a:pt x="239" y="107"/>
                  </a:lnTo>
                  <a:close/>
                  <a:moveTo>
                    <a:pt x="0" y="293"/>
                  </a:moveTo>
                  <a:lnTo>
                    <a:pt x="0" y="293"/>
                  </a:lnTo>
                  <a:lnTo>
                    <a:pt x="53" y="293"/>
                  </a:lnTo>
                  <a:lnTo>
                    <a:pt x="53" y="392"/>
                  </a:lnTo>
                  <a:lnTo>
                    <a:pt x="152" y="293"/>
                  </a:lnTo>
                  <a:lnTo>
                    <a:pt x="426" y="293"/>
                  </a:lnTo>
                  <a:lnTo>
                    <a:pt x="426" y="0"/>
                  </a:lnTo>
                  <a:lnTo>
                    <a:pt x="0" y="0"/>
                  </a:lnTo>
                  <a:lnTo>
                    <a:pt x="0" y="293"/>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148">
              <a:extLst>
                <a:ext uri="{FF2B5EF4-FFF2-40B4-BE49-F238E27FC236}">
                  <a16:creationId xmlns:a16="http://schemas.microsoft.com/office/drawing/2014/main" id="{43EC628D-595E-7545-92FB-AC7358410D57}"/>
                </a:ext>
              </a:extLst>
            </p:cNvPr>
            <p:cNvSpPr>
              <a:spLocks/>
            </p:cNvSpPr>
            <p:nvPr/>
          </p:nvSpPr>
          <p:spPr bwMode="auto">
            <a:xfrm>
              <a:off x="5953" y="2150"/>
              <a:ext cx="32" cy="50"/>
            </a:xfrm>
            <a:custGeom>
              <a:avLst/>
              <a:gdLst>
                <a:gd name="T0" fmla="*/ 26 w 53"/>
                <a:gd name="T1" fmla="*/ 80 h 80"/>
                <a:gd name="T2" fmla="*/ 26 w 53"/>
                <a:gd name="T3" fmla="*/ 80 h 80"/>
                <a:gd name="T4" fmla="*/ 37 w 53"/>
                <a:gd name="T5" fmla="*/ 78 h 80"/>
                <a:gd name="T6" fmla="*/ 45 w 53"/>
                <a:gd name="T7" fmla="*/ 72 h 80"/>
                <a:gd name="T8" fmla="*/ 51 w 53"/>
                <a:gd name="T9" fmla="*/ 63 h 80"/>
                <a:gd name="T10" fmla="*/ 53 w 53"/>
                <a:gd name="T11" fmla="*/ 53 h 80"/>
                <a:gd name="T12" fmla="*/ 53 w 53"/>
                <a:gd name="T13" fmla="*/ 0 h 80"/>
                <a:gd name="T14" fmla="*/ 0 w 53"/>
                <a:gd name="T15" fmla="*/ 0 h 80"/>
                <a:gd name="T16" fmla="*/ 0 w 53"/>
                <a:gd name="T17" fmla="*/ 53 h 80"/>
                <a:gd name="T18" fmla="*/ 26 w 53"/>
                <a:gd name="T19" fmla="*/ 53 h 80"/>
                <a:gd name="T20" fmla="*/ 26 w 53"/>
                <a:gd name="T2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80">
                  <a:moveTo>
                    <a:pt x="26" y="80"/>
                  </a:moveTo>
                  <a:lnTo>
                    <a:pt x="26" y="80"/>
                  </a:lnTo>
                  <a:cubicBezTo>
                    <a:pt x="30" y="80"/>
                    <a:pt x="34" y="79"/>
                    <a:pt x="37" y="78"/>
                  </a:cubicBezTo>
                  <a:cubicBezTo>
                    <a:pt x="40" y="76"/>
                    <a:pt x="43" y="74"/>
                    <a:pt x="45" y="72"/>
                  </a:cubicBezTo>
                  <a:cubicBezTo>
                    <a:pt x="48" y="69"/>
                    <a:pt x="50" y="67"/>
                    <a:pt x="51" y="63"/>
                  </a:cubicBezTo>
                  <a:cubicBezTo>
                    <a:pt x="52" y="60"/>
                    <a:pt x="53" y="57"/>
                    <a:pt x="53" y="53"/>
                  </a:cubicBezTo>
                  <a:lnTo>
                    <a:pt x="53" y="0"/>
                  </a:lnTo>
                  <a:lnTo>
                    <a:pt x="0" y="0"/>
                  </a:lnTo>
                  <a:lnTo>
                    <a:pt x="0" y="53"/>
                  </a:lnTo>
                  <a:lnTo>
                    <a:pt x="26" y="53"/>
                  </a:lnTo>
                  <a:lnTo>
                    <a:pt x="26" y="80"/>
                  </a:lnTo>
                  <a:close/>
                </a:path>
              </a:pathLst>
            </a:custGeom>
            <a:solidFill>
              <a:srgbClr val="4850B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149">
              <a:extLst>
                <a:ext uri="{FF2B5EF4-FFF2-40B4-BE49-F238E27FC236}">
                  <a16:creationId xmlns:a16="http://schemas.microsoft.com/office/drawing/2014/main" id="{4CD7DB42-EDAD-2145-8800-3EADC08660C3}"/>
                </a:ext>
              </a:extLst>
            </p:cNvPr>
            <p:cNvSpPr>
              <a:spLocks/>
            </p:cNvSpPr>
            <p:nvPr/>
          </p:nvSpPr>
          <p:spPr bwMode="auto">
            <a:xfrm>
              <a:off x="6018" y="2150"/>
              <a:ext cx="34" cy="50"/>
            </a:xfrm>
            <a:custGeom>
              <a:avLst/>
              <a:gdLst>
                <a:gd name="T0" fmla="*/ 27 w 54"/>
                <a:gd name="T1" fmla="*/ 80 h 80"/>
                <a:gd name="T2" fmla="*/ 27 w 54"/>
                <a:gd name="T3" fmla="*/ 80 h 80"/>
                <a:gd name="T4" fmla="*/ 38 w 54"/>
                <a:gd name="T5" fmla="*/ 78 h 80"/>
                <a:gd name="T6" fmla="*/ 46 w 54"/>
                <a:gd name="T7" fmla="*/ 72 h 80"/>
                <a:gd name="T8" fmla="*/ 52 w 54"/>
                <a:gd name="T9" fmla="*/ 63 h 80"/>
                <a:gd name="T10" fmla="*/ 54 w 54"/>
                <a:gd name="T11" fmla="*/ 53 h 80"/>
                <a:gd name="T12" fmla="*/ 54 w 54"/>
                <a:gd name="T13" fmla="*/ 0 h 80"/>
                <a:gd name="T14" fmla="*/ 0 w 54"/>
                <a:gd name="T15" fmla="*/ 0 h 80"/>
                <a:gd name="T16" fmla="*/ 0 w 54"/>
                <a:gd name="T17" fmla="*/ 53 h 80"/>
                <a:gd name="T18" fmla="*/ 27 w 54"/>
                <a:gd name="T19" fmla="*/ 53 h 80"/>
                <a:gd name="T20" fmla="*/ 27 w 54"/>
                <a:gd name="T2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80">
                  <a:moveTo>
                    <a:pt x="27" y="80"/>
                  </a:moveTo>
                  <a:lnTo>
                    <a:pt x="27" y="80"/>
                  </a:lnTo>
                  <a:cubicBezTo>
                    <a:pt x="31" y="80"/>
                    <a:pt x="34" y="79"/>
                    <a:pt x="38" y="78"/>
                  </a:cubicBezTo>
                  <a:cubicBezTo>
                    <a:pt x="41" y="76"/>
                    <a:pt x="44" y="74"/>
                    <a:pt x="46" y="72"/>
                  </a:cubicBezTo>
                  <a:cubicBezTo>
                    <a:pt x="48" y="69"/>
                    <a:pt x="50" y="67"/>
                    <a:pt x="52" y="63"/>
                  </a:cubicBezTo>
                  <a:cubicBezTo>
                    <a:pt x="53" y="60"/>
                    <a:pt x="54" y="57"/>
                    <a:pt x="54" y="53"/>
                  </a:cubicBezTo>
                  <a:lnTo>
                    <a:pt x="54" y="0"/>
                  </a:lnTo>
                  <a:lnTo>
                    <a:pt x="0" y="0"/>
                  </a:lnTo>
                  <a:lnTo>
                    <a:pt x="0" y="53"/>
                  </a:lnTo>
                  <a:lnTo>
                    <a:pt x="27" y="53"/>
                  </a:lnTo>
                  <a:lnTo>
                    <a:pt x="27" y="80"/>
                  </a:lnTo>
                  <a:close/>
                </a:path>
              </a:pathLst>
            </a:custGeom>
            <a:solidFill>
              <a:srgbClr val="4850B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Oval 11">
            <a:extLst>
              <a:ext uri="{FF2B5EF4-FFF2-40B4-BE49-F238E27FC236}">
                <a16:creationId xmlns:a16="http://schemas.microsoft.com/office/drawing/2014/main" id="{01AB2992-552A-3744-98EC-7D678AE22814}"/>
              </a:ext>
            </a:extLst>
          </p:cNvPr>
          <p:cNvSpPr/>
          <p:nvPr/>
        </p:nvSpPr>
        <p:spPr bwMode="auto">
          <a:xfrm>
            <a:off x="633733" y="3238447"/>
            <a:ext cx="515791" cy="515791"/>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7" name="Group 74">
            <a:extLst>
              <a:ext uri="{FF2B5EF4-FFF2-40B4-BE49-F238E27FC236}">
                <a16:creationId xmlns:a16="http://schemas.microsoft.com/office/drawing/2014/main" id="{A59F0CC9-1B5A-1F45-8730-DD679EC4DA6F}"/>
              </a:ext>
            </a:extLst>
          </p:cNvPr>
          <p:cNvGrpSpPr>
            <a:grpSpLocks noChangeAspect="1"/>
          </p:cNvGrpSpPr>
          <p:nvPr/>
        </p:nvGrpSpPr>
        <p:grpSpPr bwMode="auto">
          <a:xfrm>
            <a:off x="765886" y="3342118"/>
            <a:ext cx="251564" cy="308448"/>
            <a:chOff x="5039" y="1460"/>
            <a:chExt cx="199" cy="244"/>
          </a:xfrm>
        </p:grpSpPr>
        <p:sp>
          <p:nvSpPr>
            <p:cNvPr id="38" name="Freeform 75">
              <a:extLst>
                <a:ext uri="{FF2B5EF4-FFF2-40B4-BE49-F238E27FC236}">
                  <a16:creationId xmlns:a16="http://schemas.microsoft.com/office/drawing/2014/main" id="{0F1F0450-F994-C945-B323-FC242F839A6E}"/>
                </a:ext>
              </a:extLst>
            </p:cNvPr>
            <p:cNvSpPr>
              <a:spLocks/>
            </p:cNvSpPr>
            <p:nvPr/>
          </p:nvSpPr>
          <p:spPr bwMode="auto">
            <a:xfrm>
              <a:off x="5039" y="1460"/>
              <a:ext cx="182" cy="244"/>
            </a:xfrm>
            <a:custGeom>
              <a:avLst/>
              <a:gdLst>
                <a:gd name="T0" fmla="*/ 0 w 293"/>
                <a:gd name="T1" fmla="*/ 393 h 393"/>
                <a:gd name="T2" fmla="*/ 0 w 293"/>
                <a:gd name="T3" fmla="*/ 393 h 393"/>
                <a:gd name="T4" fmla="*/ 293 w 293"/>
                <a:gd name="T5" fmla="*/ 393 h 393"/>
                <a:gd name="T6" fmla="*/ 293 w 293"/>
                <a:gd name="T7" fmla="*/ 202 h 393"/>
                <a:gd name="T8" fmla="*/ 266 w 293"/>
                <a:gd name="T9" fmla="*/ 175 h 393"/>
                <a:gd name="T10" fmla="*/ 266 w 293"/>
                <a:gd name="T11" fmla="*/ 0 h 393"/>
                <a:gd name="T12" fmla="*/ 0 w 293"/>
                <a:gd name="T13" fmla="*/ 0 h 393"/>
                <a:gd name="T14" fmla="*/ 0 w 293"/>
                <a:gd name="T15" fmla="*/ 393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393">
                  <a:moveTo>
                    <a:pt x="0" y="393"/>
                  </a:moveTo>
                  <a:lnTo>
                    <a:pt x="0" y="393"/>
                  </a:lnTo>
                  <a:lnTo>
                    <a:pt x="293" y="393"/>
                  </a:lnTo>
                  <a:lnTo>
                    <a:pt x="293" y="202"/>
                  </a:lnTo>
                  <a:lnTo>
                    <a:pt x="266" y="175"/>
                  </a:lnTo>
                  <a:lnTo>
                    <a:pt x="266" y="0"/>
                  </a:lnTo>
                  <a:lnTo>
                    <a:pt x="0" y="0"/>
                  </a:lnTo>
                  <a:lnTo>
                    <a:pt x="0" y="393"/>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76">
              <a:extLst>
                <a:ext uri="{FF2B5EF4-FFF2-40B4-BE49-F238E27FC236}">
                  <a16:creationId xmlns:a16="http://schemas.microsoft.com/office/drawing/2014/main" id="{F6A8ED9D-7135-B74D-80DF-7107668D4F5D}"/>
                </a:ext>
              </a:extLst>
            </p:cNvPr>
            <p:cNvSpPr>
              <a:spLocks/>
            </p:cNvSpPr>
            <p:nvPr/>
          </p:nvSpPr>
          <p:spPr bwMode="auto">
            <a:xfrm>
              <a:off x="5221" y="1460"/>
              <a:ext cx="17" cy="110"/>
            </a:xfrm>
            <a:custGeom>
              <a:avLst/>
              <a:gdLst>
                <a:gd name="T0" fmla="*/ 27 w 27"/>
                <a:gd name="T1" fmla="*/ 0 h 177"/>
                <a:gd name="T2" fmla="*/ 27 w 27"/>
                <a:gd name="T3" fmla="*/ 0 h 177"/>
                <a:gd name="T4" fmla="*/ 0 w 27"/>
                <a:gd name="T5" fmla="*/ 0 h 177"/>
                <a:gd name="T6" fmla="*/ 0 w 27"/>
                <a:gd name="T7" fmla="*/ 164 h 177"/>
                <a:gd name="T8" fmla="*/ 13 w 27"/>
                <a:gd name="T9" fmla="*/ 177 h 177"/>
                <a:gd name="T10" fmla="*/ 27 w 27"/>
                <a:gd name="T11" fmla="*/ 164 h 177"/>
                <a:gd name="T12" fmla="*/ 27 w 27"/>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27" h="177">
                  <a:moveTo>
                    <a:pt x="27" y="0"/>
                  </a:moveTo>
                  <a:lnTo>
                    <a:pt x="27" y="0"/>
                  </a:lnTo>
                  <a:lnTo>
                    <a:pt x="0" y="0"/>
                  </a:lnTo>
                  <a:lnTo>
                    <a:pt x="0" y="164"/>
                  </a:lnTo>
                  <a:lnTo>
                    <a:pt x="13" y="177"/>
                  </a:lnTo>
                  <a:lnTo>
                    <a:pt x="27" y="164"/>
                  </a:lnTo>
                  <a:lnTo>
                    <a:pt x="27"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 name="Oval 10">
            <a:extLst>
              <a:ext uri="{FF2B5EF4-FFF2-40B4-BE49-F238E27FC236}">
                <a16:creationId xmlns:a16="http://schemas.microsoft.com/office/drawing/2014/main" id="{567593CA-EC5F-5545-A61A-81E26332C560}"/>
              </a:ext>
            </a:extLst>
          </p:cNvPr>
          <p:cNvSpPr/>
          <p:nvPr/>
        </p:nvSpPr>
        <p:spPr bwMode="auto">
          <a:xfrm>
            <a:off x="588262" y="1994780"/>
            <a:ext cx="515791" cy="515791"/>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505C2A19-5D51-484C-BFB9-05BF63A70DF8}"/>
              </a:ext>
            </a:extLst>
          </p:cNvPr>
          <p:cNvSpPr>
            <a:spLocks noGrp="1"/>
          </p:cNvSpPr>
          <p:nvPr>
            <p:ph type="title"/>
          </p:nvPr>
        </p:nvSpPr>
        <p:spPr>
          <a:xfrm>
            <a:off x="588264" y="497543"/>
            <a:ext cx="4137848" cy="1107996"/>
          </a:xfrm>
        </p:spPr>
        <p:txBody>
          <a:bodyPr/>
          <a:lstStyle/>
          <a:p>
            <a:pPr marL="0" indent="0">
              <a:spcBef>
                <a:spcPts val="0"/>
              </a:spcBef>
              <a:spcAft>
                <a:spcPts val="2000"/>
              </a:spcAft>
              <a:buNone/>
            </a:pPr>
            <a:r>
              <a:rPr lang="en-US" sz="2400" b="0" i="0" dirty="0">
                <a:effectLst/>
                <a:latin typeface="Roboto" panose="02000000000000000000" pitchFamily="2" charset="0"/>
              </a:rPr>
              <a:t>Create a unique workspace for you and your team to collate and develop ideas</a:t>
            </a:r>
            <a:endParaRPr lang="en-US" sz="2400" dirty="0">
              <a:solidFill>
                <a:schemeClr val="tx1"/>
              </a:solidFill>
              <a:latin typeface="+mj-lt"/>
            </a:endParaRPr>
          </a:p>
        </p:txBody>
      </p:sp>
      <p:sp>
        <p:nvSpPr>
          <p:cNvPr id="10" name="Text Placeholder 2">
            <a:extLst>
              <a:ext uri="{FF2B5EF4-FFF2-40B4-BE49-F238E27FC236}">
                <a16:creationId xmlns:a16="http://schemas.microsoft.com/office/drawing/2014/main" id="{4038A360-D00E-2743-B16B-71EF0F7DDACC}"/>
              </a:ext>
            </a:extLst>
          </p:cNvPr>
          <p:cNvSpPr txBox="1">
            <a:spLocks/>
          </p:cNvSpPr>
          <p:nvPr/>
        </p:nvSpPr>
        <p:spPr>
          <a:xfrm>
            <a:off x="1359311" y="2069445"/>
            <a:ext cx="3366801" cy="215444"/>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fontAlgn="base">
              <a:buNone/>
            </a:pPr>
            <a:r>
              <a:rPr lang="en-US" sz="1400" b="0" i="0" dirty="0">
                <a:effectLst/>
                <a:latin typeface="Roboto" panose="02000000000000000000" pitchFamily="2" charset="0"/>
              </a:rPr>
              <a:t>Capture ideas and information</a:t>
            </a:r>
            <a:endParaRPr lang="en-US" sz="1800" dirty="0"/>
          </a:p>
        </p:txBody>
      </p:sp>
      <p:grpSp>
        <p:nvGrpSpPr>
          <p:cNvPr id="31" name="Group 66">
            <a:extLst>
              <a:ext uri="{FF2B5EF4-FFF2-40B4-BE49-F238E27FC236}">
                <a16:creationId xmlns:a16="http://schemas.microsoft.com/office/drawing/2014/main" id="{4DAC774E-6C03-5940-B77C-00D83BFDE2C8}"/>
              </a:ext>
            </a:extLst>
          </p:cNvPr>
          <p:cNvGrpSpPr>
            <a:grpSpLocks noChangeAspect="1"/>
          </p:cNvGrpSpPr>
          <p:nvPr/>
        </p:nvGrpSpPr>
        <p:grpSpPr bwMode="auto">
          <a:xfrm>
            <a:off x="697768" y="2069445"/>
            <a:ext cx="296776" cy="333097"/>
            <a:chOff x="6755" y="1452"/>
            <a:chExt cx="248" cy="248"/>
          </a:xfrm>
        </p:grpSpPr>
        <p:sp>
          <p:nvSpPr>
            <p:cNvPr id="32" name="Freeform 67">
              <a:extLst>
                <a:ext uri="{FF2B5EF4-FFF2-40B4-BE49-F238E27FC236}">
                  <a16:creationId xmlns:a16="http://schemas.microsoft.com/office/drawing/2014/main" id="{18CCC961-9336-D74E-91CC-70DF9495F784}"/>
                </a:ext>
              </a:extLst>
            </p:cNvPr>
            <p:cNvSpPr>
              <a:spLocks/>
            </p:cNvSpPr>
            <p:nvPr/>
          </p:nvSpPr>
          <p:spPr bwMode="auto">
            <a:xfrm>
              <a:off x="6755" y="1452"/>
              <a:ext cx="248" cy="24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68">
              <a:extLst>
                <a:ext uri="{FF2B5EF4-FFF2-40B4-BE49-F238E27FC236}">
                  <a16:creationId xmlns:a16="http://schemas.microsoft.com/office/drawing/2014/main" id="{E7FAEC75-7C0C-4A4D-BBFA-15A090F7551A}"/>
                </a:ext>
              </a:extLst>
            </p:cNvPr>
            <p:cNvSpPr>
              <a:spLocks/>
            </p:cNvSpPr>
            <p:nvPr/>
          </p:nvSpPr>
          <p:spPr bwMode="auto">
            <a:xfrm>
              <a:off x="6854" y="1506"/>
              <a:ext cx="95" cy="95"/>
            </a:xfrm>
            <a:custGeom>
              <a:avLst/>
              <a:gdLst>
                <a:gd name="T0" fmla="*/ 76 w 153"/>
                <a:gd name="T1" fmla="*/ 96 h 153"/>
                <a:gd name="T2" fmla="*/ 76 w 153"/>
                <a:gd name="T3" fmla="*/ 96 h 153"/>
                <a:gd name="T4" fmla="*/ 80 w 153"/>
                <a:gd name="T5" fmla="*/ 113 h 153"/>
                <a:gd name="T6" fmla="*/ 77 w 153"/>
                <a:gd name="T7" fmla="*/ 129 h 153"/>
                <a:gd name="T8" fmla="*/ 68 w 153"/>
                <a:gd name="T9" fmla="*/ 142 h 153"/>
                <a:gd name="T10" fmla="*/ 55 w 153"/>
                <a:gd name="T11" fmla="*/ 150 h 153"/>
                <a:gd name="T12" fmla="*/ 40 w 153"/>
                <a:gd name="T13" fmla="*/ 153 h 153"/>
                <a:gd name="T14" fmla="*/ 24 w 153"/>
                <a:gd name="T15" fmla="*/ 150 h 153"/>
                <a:gd name="T16" fmla="*/ 12 w 153"/>
                <a:gd name="T17" fmla="*/ 142 h 153"/>
                <a:gd name="T18" fmla="*/ 3 w 153"/>
                <a:gd name="T19" fmla="*/ 129 h 153"/>
                <a:gd name="T20" fmla="*/ 0 w 153"/>
                <a:gd name="T21" fmla="*/ 113 h 153"/>
                <a:gd name="T22" fmla="*/ 3 w 153"/>
                <a:gd name="T23" fmla="*/ 98 h 153"/>
                <a:gd name="T24" fmla="*/ 12 w 153"/>
                <a:gd name="T25" fmla="*/ 85 h 153"/>
                <a:gd name="T26" fmla="*/ 24 w 153"/>
                <a:gd name="T27" fmla="*/ 76 h 153"/>
                <a:gd name="T28" fmla="*/ 40 w 153"/>
                <a:gd name="T29" fmla="*/ 73 h 153"/>
                <a:gd name="T30" fmla="*/ 57 w 153"/>
                <a:gd name="T31" fmla="*/ 77 h 153"/>
                <a:gd name="T32" fmla="*/ 57 w 153"/>
                <a:gd name="T33" fmla="*/ 77 h 153"/>
                <a:gd name="T34" fmla="*/ 134 w 153"/>
                <a:gd name="T35" fmla="*/ 0 h 153"/>
                <a:gd name="T36" fmla="*/ 153 w 153"/>
                <a:gd name="T37" fmla="*/ 19 h 153"/>
                <a:gd name="T38" fmla="*/ 76 w 153"/>
                <a:gd name="T39" fmla="*/ 96 h 153"/>
                <a:gd name="T40" fmla="*/ 76 w 153"/>
                <a:gd name="T41" fmla="*/ 9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3" h="153">
                  <a:moveTo>
                    <a:pt x="76" y="96"/>
                  </a:moveTo>
                  <a:lnTo>
                    <a:pt x="76" y="96"/>
                  </a:lnTo>
                  <a:cubicBezTo>
                    <a:pt x="78" y="101"/>
                    <a:pt x="80" y="107"/>
                    <a:pt x="80" y="113"/>
                  </a:cubicBezTo>
                  <a:cubicBezTo>
                    <a:pt x="80" y="119"/>
                    <a:pt x="79" y="124"/>
                    <a:pt x="77" y="129"/>
                  </a:cubicBezTo>
                  <a:cubicBezTo>
                    <a:pt x="75" y="134"/>
                    <a:pt x="72" y="138"/>
                    <a:pt x="68" y="142"/>
                  </a:cubicBezTo>
                  <a:cubicBezTo>
                    <a:pt x="65" y="145"/>
                    <a:pt x="60" y="148"/>
                    <a:pt x="55" y="150"/>
                  </a:cubicBezTo>
                  <a:cubicBezTo>
                    <a:pt x="51" y="152"/>
                    <a:pt x="45" y="153"/>
                    <a:pt x="40" y="153"/>
                  </a:cubicBezTo>
                  <a:cubicBezTo>
                    <a:pt x="34" y="153"/>
                    <a:pt x="29" y="152"/>
                    <a:pt x="24" y="150"/>
                  </a:cubicBezTo>
                  <a:cubicBezTo>
                    <a:pt x="19" y="148"/>
                    <a:pt x="15" y="145"/>
                    <a:pt x="12" y="142"/>
                  </a:cubicBezTo>
                  <a:cubicBezTo>
                    <a:pt x="8" y="138"/>
                    <a:pt x="5" y="134"/>
                    <a:pt x="3" y="129"/>
                  </a:cubicBezTo>
                  <a:cubicBezTo>
                    <a:pt x="1" y="124"/>
                    <a:pt x="0" y="119"/>
                    <a:pt x="0" y="113"/>
                  </a:cubicBezTo>
                  <a:cubicBezTo>
                    <a:pt x="0" y="108"/>
                    <a:pt x="1" y="102"/>
                    <a:pt x="3" y="98"/>
                  </a:cubicBezTo>
                  <a:cubicBezTo>
                    <a:pt x="5" y="93"/>
                    <a:pt x="8" y="88"/>
                    <a:pt x="12" y="85"/>
                  </a:cubicBezTo>
                  <a:cubicBezTo>
                    <a:pt x="15" y="81"/>
                    <a:pt x="19" y="78"/>
                    <a:pt x="24" y="76"/>
                  </a:cubicBezTo>
                  <a:cubicBezTo>
                    <a:pt x="29" y="74"/>
                    <a:pt x="34" y="73"/>
                    <a:pt x="40" y="73"/>
                  </a:cubicBezTo>
                  <a:cubicBezTo>
                    <a:pt x="46" y="73"/>
                    <a:pt x="52" y="75"/>
                    <a:pt x="57" y="77"/>
                  </a:cubicBezTo>
                  <a:lnTo>
                    <a:pt x="57" y="77"/>
                  </a:lnTo>
                  <a:lnTo>
                    <a:pt x="134" y="0"/>
                  </a:lnTo>
                  <a:lnTo>
                    <a:pt x="153" y="19"/>
                  </a:lnTo>
                  <a:lnTo>
                    <a:pt x="76" y="96"/>
                  </a:lnTo>
                  <a:lnTo>
                    <a:pt x="76" y="96"/>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69">
              <a:extLst>
                <a:ext uri="{FF2B5EF4-FFF2-40B4-BE49-F238E27FC236}">
                  <a16:creationId xmlns:a16="http://schemas.microsoft.com/office/drawing/2014/main" id="{6A8A8B6C-AD1D-9745-B35E-41B3782930EF}"/>
                </a:ext>
              </a:extLst>
            </p:cNvPr>
            <p:cNvSpPr>
              <a:spLocks/>
            </p:cNvSpPr>
            <p:nvPr/>
          </p:nvSpPr>
          <p:spPr bwMode="auto">
            <a:xfrm>
              <a:off x="6788" y="1486"/>
              <a:ext cx="129" cy="155"/>
            </a:xfrm>
            <a:custGeom>
              <a:avLst/>
              <a:gdLst>
                <a:gd name="T0" fmla="*/ 196 w 207"/>
                <a:gd name="T1" fmla="*/ 37 h 250"/>
                <a:gd name="T2" fmla="*/ 196 w 207"/>
                <a:gd name="T3" fmla="*/ 37 h 250"/>
                <a:gd name="T4" fmla="*/ 146 w 207"/>
                <a:gd name="T5" fmla="*/ 26 h 250"/>
                <a:gd name="T6" fmla="*/ 115 w 207"/>
                <a:gd name="T7" fmla="*/ 30 h 250"/>
                <a:gd name="T8" fmla="*/ 86 w 207"/>
                <a:gd name="T9" fmla="*/ 43 h 250"/>
                <a:gd name="T10" fmla="*/ 62 w 207"/>
                <a:gd name="T11" fmla="*/ 61 h 250"/>
                <a:gd name="T12" fmla="*/ 43 w 207"/>
                <a:gd name="T13" fmla="*/ 86 h 250"/>
                <a:gd name="T14" fmla="*/ 31 w 207"/>
                <a:gd name="T15" fmla="*/ 114 h 250"/>
                <a:gd name="T16" fmla="*/ 27 w 207"/>
                <a:gd name="T17" fmla="*/ 146 h 250"/>
                <a:gd name="T18" fmla="*/ 36 w 207"/>
                <a:gd name="T19" fmla="*/ 192 h 250"/>
                <a:gd name="T20" fmla="*/ 62 w 207"/>
                <a:gd name="T21" fmla="*/ 231 h 250"/>
                <a:gd name="T22" fmla="*/ 43 w 207"/>
                <a:gd name="T23" fmla="*/ 250 h 250"/>
                <a:gd name="T24" fmla="*/ 11 w 207"/>
                <a:gd name="T25" fmla="*/ 202 h 250"/>
                <a:gd name="T26" fmla="*/ 0 w 207"/>
                <a:gd name="T27" fmla="*/ 146 h 250"/>
                <a:gd name="T28" fmla="*/ 5 w 207"/>
                <a:gd name="T29" fmla="*/ 107 h 250"/>
                <a:gd name="T30" fmla="*/ 20 w 207"/>
                <a:gd name="T31" fmla="*/ 72 h 250"/>
                <a:gd name="T32" fmla="*/ 43 w 207"/>
                <a:gd name="T33" fmla="*/ 43 h 250"/>
                <a:gd name="T34" fmla="*/ 73 w 207"/>
                <a:gd name="T35" fmla="*/ 20 h 250"/>
                <a:gd name="T36" fmla="*/ 108 w 207"/>
                <a:gd name="T37" fmla="*/ 5 h 250"/>
                <a:gd name="T38" fmla="*/ 147 w 207"/>
                <a:gd name="T39" fmla="*/ 0 h 250"/>
                <a:gd name="T40" fmla="*/ 178 w 207"/>
                <a:gd name="T41" fmla="*/ 3 h 250"/>
                <a:gd name="T42" fmla="*/ 207 w 207"/>
                <a:gd name="T43" fmla="*/ 13 h 250"/>
                <a:gd name="T44" fmla="*/ 196 w 207"/>
                <a:gd name="T45" fmla="*/ 3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 h="250">
                  <a:moveTo>
                    <a:pt x="196" y="37"/>
                  </a:moveTo>
                  <a:lnTo>
                    <a:pt x="196" y="37"/>
                  </a:lnTo>
                  <a:cubicBezTo>
                    <a:pt x="180" y="30"/>
                    <a:pt x="163" y="26"/>
                    <a:pt x="146" y="26"/>
                  </a:cubicBezTo>
                  <a:cubicBezTo>
                    <a:pt x="135" y="26"/>
                    <a:pt x="125" y="28"/>
                    <a:pt x="115" y="30"/>
                  </a:cubicBezTo>
                  <a:cubicBezTo>
                    <a:pt x="104" y="33"/>
                    <a:pt x="95" y="37"/>
                    <a:pt x="86" y="43"/>
                  </a:cubicBezTo>
                  <a:cubicBezTo>
                    <a:pt x="77" y="48"/>
                    <a:pt x="69" y="54"/>
                    <a:pt x="62" y="61"/>
                  </a:cubicBezTo>
                  <a:cubicBezTo>
                    <a:pt x="55" y="69"/>
                    <a:pt x="48" y="77"/>
                    <a:pt x="43" y="86"/>
                  </a:cubicBezTo>
                  <a:cubicBezTo>
                    <a:pt x="38" y="95"/>
                    <a:pt x="34" y="104"/>
                    <a:pt x="31" y="114"/>
                  </a:cubicBezTo>
                  <a:cubicBezTo>
                    <a:pt x="28" y="125"/>
                    <a:pt x="27" y="135"/>
                    <a:pt x="27" y="146"/>
                  </a:cubicBezTo>
                  <a:cubicBezTo>
                    <a:pt x="27" y="162"/>
                    <a:pt x="30" y="177"/>
                    <a:pt x="36" y="192"/>
                  </a:cubicBezTo>
                  <a:cubicBezTo>
                    <a:pt x="42" y="207"/>
                    <a:pt x="51" y="220"/>
                    <a:pt x="62" y="231"/>
                  </a:cubicBezTo>
                  <a:lnTo>
                    <a:pt x="43" y="250"/>
                  </a:lnTo>
                  <a:cubicBezTo>
                    <a:pt x="29" y="236"/>
                    <a:pt x="19" y="220"/>
                    <a:pt x="11" y="202"/>
                  </a:cubicBezTo>
                  <a:cubicBezTo>
                    <a:pt x="4" y="184"/>
                    <a:pt x="0" y="166"/>
                    <a:pt x="0" y="146"/>
                  </a:cubicBezTo>
                  <a:cubicBezTo>
                    <a:pt x="0" y="133"/>
                    <a:pt x="2" y="120"/>
                    <a:pt x="5" y="107"/>
                  </a:cubicBezTo>
                  <a:cubicBezTo>
                    <a:pt x="9" y="95"/>
                    <a:pt x="14" y="83"/>
                    <a:pt x="20" y="72"/>
                  </a:cubicBezTo>
                  <a:cubicBezTo>
                    <a:pt x="27" y="61"/>
                    <a:pt x="34" y="52"/>
                    <a:pt x="43" y="43"/>
                  </a:cubicBezTo>
                  <a:cubicBezTo>
                    <a:pt x="52" y="34"/>
                    <a:pt x="62" y="26"/>
                    <a:pt x="73" y="20"/>
                  </a:cubicBezTo>
                  <a:cubicBezTo>
                    <a:pt x="83" y="13"/>
                    <a:pt x="95" y="9"/>
                    <a:pt x="108" y="5"/>
                  </a:cubicBezTo>
                  <a:cubicBezTo>
                    <a:pt x="120" y="2"/>
                    <a:pt x="133" y="0"/>
                    <a:pt x="147" y="0"/>
                  </a:cubicBezTo>
                  <a:cubicBezTo>
                    <a:pt x="157" y="0"/>
                    <a:pt x="167" y="1"/>
                    <a:pt x="178" y="3"/>
                  </a:cubicBezTo>
                  <a:cubicBezTo>
                    <a:pt x="188" y="5"/>
                    <a:pt x="197" y="9"/>
                    <a:pt x="207" y="13"/>
                  </a:cubicBezTo>
                  <a:lnTo>
                    <a:pt x="196" y="3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70">
              <a:extLst>
                <a:ext uri="{FF2B5EF4-FFF2-40B4-BE49-F238E27FC236}">
                  <a16:creationId xmlns:a16="http://schemas.microsoft.com/office/drawing/2014/main" id="{19E9038D-C3EF-324B-9819-8B7F41588A2D}"/>
                </a:ext>
              </a:extLst>
            </p:cNvPr>
            <p:cNvSpPr>
              <a:spLocks/>
            </p:cNvSpPr>
            <p:nvPr/>
          </p:nvSpPr>
          <p:spPr bwMode="auto">
            <a:xfrm>
              <a:off x="6932" y="1539"/>
              <a:ext cx="38" cy="102"/>
            </a:xfrm>
            <a:custGeom>
              <a:avLst/>
              <a:gdLst>
                <a:gd name="T0" fmla="*/ 48 w 61"/>
                <a:gd name="T1" fmla="*/ 0 h 164"/>
                <a:gd name="T2" fmla="*/ 48 w 61"/>
                <a:gd name="T3" fmla="*/ 0 h 164"/>
                <a:gd name="T4" fmla="*/ 58 w 61"/>
                <a:gd name="T5" fmla="*/ 29 h 164"/>
                <a:gd name="T6" fmla="*/ 61 w 61"/>
                <a:gd name="T7" fmla="*/ 60 h 164"/>
                <a:gd name="T8" fmla="*/ 50 w 61"/>
                <a:gd name="T9" fmla="*/ 116 h 164"/>
                <a:gd name="T10" fmla="*/ 19 w 61"/>
                <a:gd name="T11" fmla="*/ 164 h 164"/>
                <a:gd name="T12" fmla="*/ 0 w 61"/>
                <a:gd name="T13" fmla="*/ 145 h 164"/>
                <a:gd name="T14" fmla="*/ 26 w 61"/>
                <a:gd name="T15" fmla="*/ 106 h 164"/>
                <a:gd name="T16" fmla="*/ 35 w 61"/>
                <a:gd name="T17" fmla="*/ 61 h 164"/>
                <a:gd name="T18" fmla="*/ 24 w 61"/>
                <a:gd name="T19" fmla="*/ 11 h 164"/>
                <a:gd name="T20" fmla="*/ 48 w 61"/>
                <a:gd name="T2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164">
                  <a:moveTo>
                    <a:pt x="48" y="0"/>
                  </a:moveTo>
                  <a:lnTo>
                    <a:pt x="48" y="0"/>
                  </a:lnTo>
                  <a:cubicBezTo>
                    <a:pt x="52" y="10"/>
                    <a:pt x="56" y="19"/>
                    <a:pt x="58" y="29"/>
                  </a:cubicBezTo>
                  <a:cubicBezTo>
                    <a:pt x="60" y="40"/>
                    <a:pt x="61" y="50"/>
                    <a:pt x="61" y="60"/>
                  </a:cubicBezTo>
                  <a:cubicBezTo>
                    <a:pt x="61" y="80"/>
                    <a:pt x="57" y="98"/>
                    <a:pt x="50" y="116"/>
                  </a:cubicBezTo>
                  <a:cubicBezTo>
                    <a:pt x="43" y="134"/>
                    <a:pt x="32" y="150"/>
                    <a:pt x="19" y="164"/>
                  </a:cubicBezTo>
                  <a:lnTo>
                    <a:pt x="0" y="145"/>
                  </a:lnTo>
                  <a:cubicBezTo>
                    <a:pt x="11" y="134"/>
                    <a:pt x="20" y="121"/>
                    <a:pt x="26" y="106"/>
                  </a:cubicBezTo>
                  <a:cubicBezTo>
                    <a:pt x="32" y="92"/>
                    <a:pt x="35" y="77"/>
                    <a:pt x="35" y="61"/>
                  </a:cubicBezTo>
                  <a:cubicBezTo>
                    <a:pt x="35" y="44"/>
                    <a:pt x="31" y="27"/>
                    <a:pt x="24" y="11"/>
                  </a:cubicBezTo>
                  <a:lnTo>
                    <a:pt x="48"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71">
              <a:extLst>
                <a:ext uri="{FF2B5EF4-FFF2-40B4-BE49-F238E27FC236}">
                  <a16:creationId xmlns:a16="http://schemas.microsoft.com/office/drawing/2014/main" id="{5E2D93C3-48AD-ED4C-AF7B-1A8A2899B3FE}"/>
                </a:ext>
              </a:extLst>
            </p:cNvPr>
            <p:cNvSpPr>
              <a:spLocks/>
            </p:cNvSpPr>
            <p:nvPr/>
          </p:nvSpPr>
          <p:spPr bwMode="auto">
            <a:xfrm>
              <a:off x="6854" y="1551"/>
              <a:ext cx="50" cy="51"/>
            </a:xfrm>
            <a:custGeom>
              <a:avLst/>
              <a:gdLst>
                <a:gd name="T0" fmla="*/ 41 w 81"/>
                <a:gd name="T1" fmla="*/ 81 h 81"/>
                <a:gd name="T2" fmla="*/ 41 w 81"/>
                <a:gd name="T3" fmla="*/ 81 h 81"/>
                <a:gd name="T4" fmla="*/ 69 w 81"/>
                <a:gd name="T5" fmla="*/ 69 h 81"/>
                <a:gd name="T6" fmla="*/ 81 w 81"/>
                <a:gd name="T7" fmla="*/ 40 h 81"/>
                <a:gd name="T8" fmla="*/ 69 w 81"/>
                <a:gd name="T9" fmla="*/ 12 h 81"/>
                <a:gd name="T10" fmla="*/ 41 w 81"/>
                <a:gd name="T11" fmla="*/ 0 h 81"/>
                <a:gd name="T12" fmla="*/ 12 w 81"/>
                <a:gd name="T13" fmla="*/ 12 h 81"/>
                <a:gd name="T14" fmla="*/ 0 w 81"/>
                <a:gd name="T15" fmla="*/ 40 h 81"/>
                <a:gd name="T16" fmla="*/ 12 w 81"/>
                <a:gd name="T17" fmla="*/ 69 h 81"/>
                <a:gd name="T18" fmla="*/ 41 w 81"/>
                <a:gd name="T19"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1" y="81"/>
                  </a:moveTo>
                  <a:lnTo>
                    <a:pt x="41" y="81"/>
                  </a:lnTo>
                  <a:cubicBezTo>
                    <a:pt x="52" y="81"/>
                    <a:pt x="61" y="77"/>
                    <a:pt x="69" y="69"/>
                  </a:cubicBezTo>
                  <a:cubicBezTo>
                    <a:pt x="77" y="61"/>
                    <a:pt x="81" y="51"/>
                    <a:pt x="81" y="40"/>
                  </a:cubicBezTo>
                  <a:cubicBezTo>
                    <a:pt x="81" y="29"/>
                    <a:pt x="77" y="20"/>
                    <a:pt x="69" y="12"/>
                  </a:cubicBezTo>
                  <a:cubicBezTo>
                    <a:pt x="61" y="4"/>
                    <a:pt x="52" y="0"/>
                    <a:pt x="41" y="0"/>
                  </a:cubicBezTo>
                  <a:cubicBezTo>
                    <a:pt x="30" y="0"/>
                    <a:pt x="20" y="4"/>
                    <a:pt x="12" y="12"/>
                  </a:cubicBezTo>
                  <a:cubicBezTo>
                    <a:pt x="4" y="20"/>
                    <a:pt x="0" y="29"/>
                    <a:pt x="0" y="40"/>
                  </a:cubicBezTo>
                  <a:cubicBezTo>
                    <a:pt x="0" y="51"/>
                    <a:pt x="4" y="61"/>
                    <a:pt x="12" y="69"/>
                  </a:cubicBezTo>
                  <a:cubicBezTo>
                    <a:pt x="20" y="77"/>
                    <a:pt x="30" y="81"/>
                    <a:pt x="41" y="81"/>
                  </a:cubicBez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a:extLst>
              <a:ext uri="{FF2B5EF4-FFF2-40B4-BE49-F238E27FC236}">
                <a16:creationId xmlns:a16="http://schemas.microsoft.com/office/drawing/2014/main" id="{5CC19E18-B067-41E8-9654-ADDB52E2358E}"/>
              </a:ext>
            </a:extLst>
          </p:cNvPr>
          <p:cNvSpPr txBox="1">
            <a:spLocks/>
          </p:cNvSpPr>
          <p:nvPr/>
        </p:nvSpPr>
        <p:spPr>
          <a:xfrm>
            <a:off x="1329315" y="3235231"/>
            <a:ext cx="3366801" cy="430887"/>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fontAlgn="base">
              <a:buNone/>
            </a:pPr>
            <a:r>
              <a:rPr lang="en-US" sz="1400" b="0" i="0" dirty="0">
                <a:effectLst/>
                <a:latin typeface="Roboto" panose="02000000000000000000" pitchFamily="2" charset="0"/>
              </a:rPr>
              <a:t>Quickly group and order information using drag and drop </a:t>
            </a:r>
            <a:endParaRPr lang="en-US" sz="1600" dirty="0">
              <a:latin typeface="Montserrat" panose="00000500000000000000" pitchFamily="2" charset="0"/>
            </a:endParaRPr>
          </a:p>
        </p:txBody>
      </p:sp>
      <p:sp>
        <p:nvSpPr>
          <p:cNvPr id="4" name="Text Placeholder 2">
            <a:extLst>
              <a:ext uri="{FF2B5EF4-FFF2-40B4-BE49-F238E27FC236}">
                <a16:creationId xmlns:a16="http://schemas.microsoft.com/office/drawing/2014/main" id="{5F7D2F41-59DA-AFEA-D871-D1CDD6C2A0E2}"/>
              </a:ext>
            </a:extLst>
          </p:cNvPr>
          <p:cNvSpPr txBox="1">
            <a:spLocks/>
          </p:cNvSpPr>
          <p:nvPr/>
        </p:nvSpPr>
        <p:spPr>
          <a:xfrm>
            <a:off x="1376696" y="4470710"/>
            <a:ext cx="3366801" cy="215444"/>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fontAlgn="base">
              <a:buNone/>
            </a:pPr>
            <a:r>
              <a:rPr lang="en-US" sz="1400" b="0" i="0" dirty="0">
                <a:effectLst/>
                <a:latin typeface="Roboto" panose="02000000000000000000" pitchFamily="2" charset="0"/>
              </a:rPr>
              <a:t>Effortlessly add new information </a:t>
            </a:r>
            <a:endParaRPr lang="en-US" sz="1800" dirty="0"/>
          </a:p>
        </p:txBody>
      </p:sp>
      <p:pic>
        <p:nvPicPr>
          <p:cNvPr id="13" name="Picture 12" descr="Graphical user interface, application&#10;&#10;Description automatically generated" hidden="1">
            <a:extLst>
              <a:ext uri="{FF2B5EF4-FFF2-40B4-BE49-F238E27FC236}">
                <a16:creationId xmlns:a16="http://schemas.microsoft.com/office/drawing/2014/main" id="{5E9FB96B-0798-B832-72E6-FB8737E69B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0481" y="1815137"/>
            <a:ext cx="6894576" cy="3878199"/>
          </a:xfrm>
          <a:prstGeom prst="rect">
            <a:avLst/>
          </a:prstGeom>
          <a:effectLst>
            <a:outerShdw blurRad="50800" dist="38100" dir="2700000" algn="tl" rotWithShape="0">
              <a:prstClr val="black">
                <a:alpha val="40000"/>
              </a:prstClr>
            </a:outerShdw>
          </a:effectLst>
        </p:spPr>
      </p:pic>
      <p:pic>
        <p:nvPicPr>
          <p:cNvPr id="6" name="Picture 5" descr="Graphical user interface&#10;&#10;Description automatically generated" hidden="1">
            <a:extLst>
              <a:ext uri="{FF2B5EF4-FFF2-40B4-BE49-F238E27FC236}">
                <a16:creationId xmlns:a16="http://schemas.microsoft.com/office/drawing/2014/main" id="{1878AF0A-9879-AE50-4419-05C70ED937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0485" y="1815137"/>
            <a:ext cx="6894576" cy="3878199"/>
          </a:xfrm>
          <a:prstGeom prst="rect">
            <a:avLst/>
          </a:prstGeom>
        </p:spPr>
      </p:pic>
      <p:pic>
        <p:nvPicPr>
          <p:cNvPr id="14" name="PPT - Adding one more idea at bottom of map" hidden="1">
            <a:hlinkClick r:id="" action="ppaction://media"/>
            <a:extLst>
              <a:ext uri="{FF2B5EF4-FFF2-40B4-BE49-F238E27FC236}">
                <a16:creationId xmlns:a16="http://schemas.microsoft.com/office/drawing/2014/main" id="{49EE2E1B-639F-A24E-2F11-4DB82616AB5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129283" y="1807559"/>
            <a:ext cx="6949440" cy="3914851"/>
          </a:xfrm>
          <a:prstGeom prst="rect">
            <a:avLst/>
          </a:prstGeom>
          <a:effectLst>
            <a:outerShdw blurRad="50800" dist="38100" dir="2700000" algn="tl" rotWithShape="0">
              <a:prstClr val="black">
                <a:alpha val="40000"/>
              </a:prstClr>
            </a:outerShdw>
          </a:effectLst>
        </p:spPr>
      </p:pic>
      <p:pic>
        <p:nvPicPr>
          <p:cNvPr id="16" name="Picture 15" descr="Graphical user interface&#10;&#10;Description automatically generated">
            <a:extLst>
              <a:ext uri="{FF2B5EF4-FFF2-40B4-BE49-F238E27FC236}">
                <a16:creationId xmlns:a16="http://schemas.microsoft.com/office/drawing/2014/main" id="{769F87DF-E335-68A0-6E13-1848D4781A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3953" y="1815138"/>
            <a:ext cx="6949440" cy="3909060"/>
          </a:xfrm>
          <a:prstGeom prst="rect">
            <a:avLst/>
          </a:prstGeom>
          <a:effectLst>
            <a:outerShdw blurRad="50800" dist="38100" dir="2700000" algn="tl" rotWithShape="0">
              <a:prstClr val="black">
                <a:alpha val="40000"/>
              </a:prstClr>
            </a:outerShdw>
          </a:effectLst>
        </p:spPr>
      </p:pic>
      <p:pic>
        <p:nvPicPr>
          <p:cNvPr id="18" name="Picture 17" descr="Graphical user interface, application&#10;&#10;Description automatically generated">
            <a:extLst>
              <a:ext uri="{FF2B5EF4-FFF2-40B4-BE49-F238E27FC236}">
                <a16:creationId xmlns:a16="http://schemas.microsoft.com/office/drawing/2014/main" id="{5781DFA5-9FB3-0DEF-ED63-8D6146F225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8817" y="1815138"/>
            <a:ext cx="6894576" cy="3878199"/>
          </a:xfrm>
          <a:prstGeom prst="rect">
            <a:avLst/>
          </a:prstGeom>
        </p:spPr>
      </p:pic>
      <p:pic>
        <p:nvPicPr>
          <p:cNvPr id="19" name="PPT - Adding one more idea at bottom of map">
            <a:hlinkClick r:id="" action="ppaction://media"/>
            <a:extLst>
              <a:ext uri="{FF2B5EF4-FFF2-40B4-BE49-F238E27FC236}">
                <a16:creationId xmlns:a16="http://schemas.microsoft.com/office/drawing/2014/main" id="{5504618C-E6A8-71AF-6A30-37471645405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033953" y="1815138"/>
            <a:ext cx="6949440" cy="39148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1222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0"/>
                            </p:stCondLst>
                            <p:childTnLst>
                              <p:par>
                                <p:cTn id="14" presetID="10" presetClass="entr" presetSubtype="0" fill="hold" nodeType="after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10" presetClass="entr" presetSubtype="0" fill="hold" nodeType="withEffect">
                                  <p:stCondLst>
                                    <p:cond delay="5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18"/>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par>
                          <p:cTn id="30" fill="hold">
                            <p:stCondLst>
                              <p:cond delay="0"/>
                            </p:stCondLst>
                            <p:childTnLst>
                              <p:par>
                                <p:cTn id="31" presetID="1" presetClass="exit" presetSubtype="0" fill="hold" nodeType="afterEffect">
                                  <p:stCondLst>
                                    <p:cond delay="500"/>
                                  </p:stCondLst>
                                  <p:childTnLst>
                                    <p:set>
                                      <p:cBhvr>
                                        <p:cTn id="32" dur="1" fill="hold">
                                          <p:stCondLst>
                                            <p:cond delay="0"/>
                                          </p:stCondLst>
                                        </p:cTn>
                                        <p:tgtEl>
                                          <p:spTgt spid="13"/>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par>
                          <p:cTn id="49" fill="hold">
                            <p:stCondLst>
                              <p:cond delay="0"/>
                            </p:stCondLst>
                            <p:childTnLst>
                              <p:par>
                                <p:cTn id="50" presetID="1" presetClass="mediacall" presetSubtype="0" fill="hold" nodeType="afterEffect">
                                  <p:stCondLst>
                                    <p:cond delay="0"/>
                                  </p:stCondLst>
                                  <p:childTnLst>
                                    <p:cmd type="call" cmd="playFrom(0.0)">
                                      <p:cBhvr>
                                        <p:cTn id="51" dur="211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52" fill="hold" display="0">
                  <p:stCondLst>
                    <p:cond delay="indefinite"/>
                  </p:stCondLst>
                </p:cTn>
                <p:tgtEl>
                  <p:spTgt spid="14"/>
                </p:tgtEl>
              </p:cMediaNode>
            </p:vide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14"/>
                                        </p:tgtEl>
                                      </p:cBhvr>
                                    </p:cmd>
                                  </p:childTnLst>
                                </p:cTn>
                              </p:par>
                            </p:childTnLst>
                          </p:cTn>
                        </p:par>
                      </p:childTnLst>
                    </p:cTn>
                  </p:par>
                </p:childTnLst>
              </p:cTn>
              <p:nextCondLst>
                <p:cond evt="onClick" delay="0">
                  <p:tgtEl>
                    <p:spTgt spid="14"/>
                  </p:tgtEl>
                </p:cond>
              </p:nextCondLst>
            </p:seq>
            <p:video>
              <p:cMediaNode vol="80000" showWhenStopped="0">
                <p:cTn id="58" fill="hold" display="0">
                  <p:stCondLst>
                    <p:cond delay="indefinite"/>
                  </p:stCondLst>
                </p:cTn>
                <p:tgtEl>
                  <p:spTgt spid="19"/>
                </p:tgtEl>
              </p:cMediaNode>
            </p:video>
            <p:seq concurrent="1" nextAc="seek">
              <p:cTn id="59" restart="whenNotActive" fill="hold" evtFilter="cancelBubble" nodeType="interactiveSeq">
                <p:stCondLst>
                  <p:cond evt="onClick" delay="0">
                    <p:tgtEl>
                      <p:spTgt spid="19"/>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19"/>
                                        </p:tgtEl>
                                      </p:cBhvr>
                                    </p:cmd>
                                  </p:childTnLst>
                                </p:cTn>
                              </p:par>
                            </p:childTnLst>
                          </p:cTn>
                        </p:par>
                      </p:childTnLst>
                    </p:cTn>
                  </p:par>
                </p:childTnLst>
              </p:cTn>
              <p:nextCondLst>
                <p:cond evt="onClick" delay="0">
                  <p:tgtEl>
                    <p:spTgt spid="19"/>
                  </p:tgtEl>
                </p:cond>
              </p:nextCondLst>
            </p:seq>
          </p:childTnLst>
        </p:cTn>
      </p:par>
    </p:tnLst>
    <p:bldLst>
      <p:bldP spid="24" grpId="0" animBg="1"/>
      <p:bldP spid="12" grpId="0" animBg="1"/>
      <p:bldP spid="11" grpId="0" animBg="1"/>
      <p:bldP spid="2" grpId="0"/>
      <p:bldP spid="10"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8B96C49E-C838-49B5-9111-A5CBC13C42B2}"/>
              </a:ext>
            </a:extLst>
          </p:cNvPr>
          <p:cNvGrpSpPr/>
          <p:nvPr/>
        </p:nvGrpSpPr>
        <p:grpSpPr>
          <a:xfrm>
            <a:off x="541177" y="4537798"/>
            <a:ext cx="515791" cy="515791"/>
            <a:chOff x="588262" y="3903493"/>
            <a:chExt cx="515791" cy="515791"/>
          </a:xfrm>
        </p:grpSpPr>
        <p:sp>
          <p:nvSpPr>
            <p:cNvPr id="51" name="Oval 50">
              <a:extLst>
                <a:ext uri="{FF2B5EF4-FFF2-40B4-BE49-F238E27FC236}">
                  <a16:creationId xmlns:a16="http://schemas.microsoft.com/office/drawing/2014/main" id="{9A8C4D61-7282-485A-85C6-A0CA134015B2}"/>
                </a:ext>
              </a:extLst>
            </p:cNvPr>
            <p:cNvSpPr/>
            <p:nvPr/>
          </p:nvSpPr>
          <p:spPr bwMode="auto">
            <a:xfrm>
              <a:off x="588262" y="3903493"/>
              <a:ext cx="515791" cy="515791"/>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2" name="Group 51">
              <a:extLst>
                <a:ext uri="{FF2B5EF4-FFF2-40B4-BE49-F238E27FC236}">
                  <a16:creationId xmlns:a16="http://schemas.microsoft.com/office/drawing/2014/main" id="{71E2CCDB-182F-4CAD-AAF2-D1A1BF0E97F9}"/>
                </a:ext>
              </a:extLst>
            </p:cNvPr>
            <p:cNvGrpSpPr/>
            <p:nvPr/>
          </p:nvGrpSpPr>
          <p:grpSpPr>
            <a:xfrm>
              <a:off x="620152" y="3996948"/>
              <a:ext cx="325183" cy="325183"/>
              <a:chOff x="2375576" y="4326731"/>
              <a:chExt cx="419100" cy="419100"/>
            </a:xfrm>
          </p:grpSpPr>
          <p:sp>
            <p:nvSpPr>
              <p:cNvPr id="53" name="Freeform 37">
                <a:extLst>
                  <a:ext uri="{FF2B5EF4-FFF2-40B4-BE49-F238E27FC236}">
                    <a16:creationId xmlns:a16="http://schemas.microsoft.com/office/drawing/2014/main" id="{93115095-5057-4792-BB6B-1F1680388BDB}"/>
                  </a:ext>
                </a:extLst>
              </p:cNvPr>
              <p:cNvSpPr>
                <a:spLocks noEditPoints="1"/>
              </p:cNvSpPr>
              <p:nvPr/>
            </p:nvSpPr>
            <p:spPr bwMode="auto">
              <a:xfrm>
                <a:off x="2375576" y="4326731"/>
                <a:ext cx="419100" cy="419100"/>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38">
                <a:extLst>
                  <a:ext uri="{FF2B5EF4-FFF2-40B4-BE49-F238E27FC236}">
                    <a16:creationId xmlns:a16="http://schemas.microsoft.com/office/drawing/2014/main" id="{F6DAC8B4-0283-4F7E-83B0-55C7DE425B59}"/>
                  </a:ext>
                </a:extLst>
              </p:cNvPr>
              <p:cNvSpPr>
                <a:spLocks/>
              </p:cNvSpPr>
              <p:nvPr/>
            </p:nvSpPr>
            <p:spPr bwMode="auto">
              <a:xfrm>
                <a:off x="2549525" y="4449763"/>
                <a:ext cx="228600" cy="173038"/>
              </a:xfrm>
              <a:custGeom>
                <a:avLst/>
                <a:gdLst>
                  <a:gd name="T0" fmla="*/ 76 w 232"/>
                  <a:gd name="T1" fmla="*/ 137 h 175"/>
                  <a:gd name="T2" fmla="*/ 76 w 232"/>
                  <a:gd name="T3" fmla="*/ 137 h 175"/>
                  <a:gd name="T4" fmla="*/ 19 w 232"/>
                  <a:gd name="T5" fmla="*/ 80 h 175"/>
                  <a:gd name="T6" fmla="*/ 0 w 232"/>
                  <a:gd name="T7" fmla="*/ 99 h 175"/>
                  <a:gd name="T8" fmla="*/ 76 w 232"/>
                  <a:gd name="T9" fmla="*/ 175 h 175"/>
                  <a:gd name="T10" fmla="*/ 232 w 232"/>
                  <a:gd name="T11" fmla="*/ 19 h 175"/>
                  <a:gd name="T12" fmla="*/ 213 w 232"/>
                  <a:gd name="T13" fmla="*/ 0 h 175"/>
                  <a:gd name="T14" fmla="*/ 76 w 232"/>
                  <a:gd name="T15" fmla="*/ 137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2" h="175">
                    <a:moveTo>
                      <a:pt x="76" y="137"/>
                    </a:moveTo>
                    <a:lnTo>
                      <a:pt x="76" y="137"/>
                    </a:lnTo>
                    <a:lnTo>
                      <a:pt x="19" y="80"/>
                    </a:lnTo>
                    <a:lnTo>
                      <a:pt x="0" y="99"/>
                    </a:lnTo>
                    <a:lnTo>
                      <a:pt x="76" y="175"/>
                    </a:lnTo>
                    <a:lnTo>
                      <a:pt x="232" y="19"/>
                    </a:lnTo>
                    <a:lnTo>
                      <a:pt x="213" y="0"/>
                    </a:lnTo>
                    <a:lnTo>
                      <a:pt x="76" y="137"/>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45" name="Group 44">
            <a:extLst>
              <a:ext uri="{FF2B5EF4-FFF2-40B4-BE49-F238E27FC236}">
                <a16:creationId xmlns:a16="http://schemas.microsoft.com/office/drawing/2014/main" id="{388B2703-90F7-4E0B-9D51-09592F85934D}"/>
              </a:ext>
            </a:extLst>
          </p:cNvPr>
          <p:cNvGrpSpPr/>
          <p:nvPr/>
        </p:nvGrpSpPr>
        <p:grpSpPr>
          <a:xfrm>
            <a:off x="543354" y="3469522"/>
            <a:ext cx="515791" cy="515791"/>
            <a:chOff x="588262" y="3163780"/>
            <a:chExt cx="515791" cy="515791"/>
          </a:xfrm>
        </p:grpSpPr>
        <p:sp>
          <p:nvSpPr>
            <p:cNvPr id="46" name="Oval 45">
              <a:extLst>
                <a:ext uri="{FF2B5EF4-FFF2-40B4-BE49-F238E27FC236}">
                  <a16:creationId xmlns:a16="http://schemas.microsoft.com/office/drawing/2014/main" id="{F8585A04-4858-4D61-B033-3E3ED111B687}"/>
                </a:ext>
              </a:extLst>
            </p:cNvPr>
            <p:cNvSpPr/>
            <p:nvPr/>
          </p:nvSpPr>
          <p:spPr bwMode="auto">
            <a:xfrm>
              <a:off x="588262" y="3163780"/>
              <a:ext cx="515791" cy="515791"/>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7" name="Group 100">
              <a:extLst>
                <a:ext uri="{FF2B5EF4-FFF2-40B4-BE49-F238E27FC236}">
                  <a16:creationId xmlns:a16="http://schemas.microsoft.com/office/drawing/2014/main" id="{E08C0B38-42CF-4C2C-8731-A82D954C1D53}"/>
                </a:ext>
              </a:extLst>
            </p:cNvPr>
            <p:cNvGrpSpPr>
              <a:grpSpLocks noChangeAspect="1"/>
            </p:cNvGrpSpPr>
            <p:nvPr/>
          </p:nvGrpSpPr>
          <p:grpSpPr bwMode="auto">
            <a:xfrm>
              <a:off x="720681" y="3255049"/>
              <a:ext cx="246693" cy="333252"/>
              <a:chOff x="2455" y="1465"/>
              <a:chExt cx="171" cy="231"/>
            </a:xfrm>
          </p:grpSpPr>
          <p:sp>
            <p:nvSpPr>
              <p:cNvPr id="48" name="Freeform 101">
                <a:extLst>
                  <a:ext uri="{FF2B5EF4-FFF2-40B4-BE49-F238E27FC236}">
                    <a16:creationId xmlns:a16="http://schemas.microsoft.com/office/drawing/2014/main" id="{EEA1BA20-3F7B-4010-9AF5-69014125E702}"/>
                  </a:ext>
                </a:extLst>
              </p:cNvPr>
              <p:cNvSpPr>
                <a:spLocks/>
              </p:cNvSpPr>
              <p:nvPr/>
            </p:nvSpPr>
            <p:spPr bwMode="auto">
              <a:xfrm>
                <a:off x="2523" y="1663"/>
                <a:ext cx="33" cy="33"/>
              </a:xfrm>
              <a:custGeom>
                <a:avLst/>
                <a:gdLst>
                  <a:gd name="T0" fmla="*/ 27 w 53"/>
                  <a:gd name="T1" fmla="*/ 0 h 53"/>
                  <a:gd name="T2" fmla="*/ 27 w 53"/>
                  <a:gd name="T3" fmla="*/ 0 h 53"/>
                  <a:gd name="T4" fmla="*/ 0 w 53"/>
                  <a:gd name="T5" fmla="*/ 26 h 53"/>
                  <a:gd name="T6" fmla="*/ 27 w 53"/>
                  <a:gd name="T7" fmla="*/ 53 h 53"/>
                  <a:gd name="T8" fmla="*/ 53 w 53"/>
                  <a:gd name="T9" fmla="*/ 26 h 53"/>
                  <a:gd name="T10" fmla="*/ 27 w 53"/>
                  <a:gd name="T11" fmla="*/ 0 h 53"/>
                </a:gdLst>
                <a:ahLst/>
                <a:cxnLst>
                  <a:cxn ang="0">
                    <a:pos x="T0" y="T1"/>
                  </a:cxn>
                  <a:cxn ang="0">
                    <a:pos x="T2" y="T3"/>
                  </a:cxn>
                  <a:cxn ang="0">
                    <a:pos x="T4" y="T5"/>
                  </a:cxn>
                  <a:cxn ang="0">
                    <a:pos x="T6" y="T7"/>
                  </a:cxn>
                  <a:cxn ang="0">
                    <a:pos x="T8" y="T9"/>
                  </a:cxn>
                  <a:cxn ang="0">
                    <a:pos x="T10" y="T11"/>
                  </a:cxn>
                </a:cxnLst>
                <a:rect l="0" t="0" r="r" b="b"/>
                <a:pathLst>
                  <a:path w="53" h="53">
                    <a:moveTo>
                      <a:pt x="27" y="0"/>
                    </a:moveTo>
                    <a:lnTo>
                      <a:pt x="27" y="0"/>
                    </a:lnTo>
                    <a:cubicBezTo>
                      <a:pt x="12" y="0"/>
                      <a:pt x="0" y="12"/>
                      <a:pt x="0" y="26"/>
                    </a:cubicBezTo>
                    <a:cubicBezTo>
                      <a:pt x="0" y="41"/>
                      <a:pt x="12" y="53"/>
                      <a:pt x="27" y="53"/>
                    </a:cubicBezTo>
                    <a:cubicBezTo>
                      <a:pt x="42" y="53"/>
                      <a:pt x="53" y="41"/>
                      <a:pt x="53" y="26"/>
                    </a:cubicBezTo>
                    <a:cubicBezTo>
                      <a:pt x="53" y="12"/>
                      <a:pt x="42" y="0"/>
                      <a:pt x="27" y="0"/>
                    </a:cubicBez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02">
                <a:extLst>
                  <a:ext uri="{FF2B5EF4-FFF2-40B4-BE49-F238E27FC236}">
                    <a16:creationId xmlns:a16="http://schemas.microsoft.com/office/drawing/2014/main" id="{A48E9EF4-96F6-4E88-BFEB-2788B837D63A}"/>
                  </a:ext>
                </a:extLst>
              </p:cNvPr>
              <p:cNvSpPr>
                <a:spLocks/>
              </p:cNvSpPr>
              <p:nvPr/>
            </p:nvSpPr>
            <p:spPr bwMode="auto">
              <a:xfrm>
                <a:off x="2455" y="1465"/>
                <a:ext cx="171" cy="181"/>
              </a:xfrm>
              <a:custGeom>
                <a:avLst/>
                <a:gdLst>
                  <a:gd name="T0" fmla="*/ 244 w 276"/>
                  <a:gd name="T1" fmla="*/ 265 h 292"/>
                  <a:gd name="T2" fmla="*/ 244 w 276"/>
                  <a:gd name="T3" fmla="*/ 265 h 292"/>
                  <a:gd name="T4" fmla="*/ 244 w 276"/>
                  <a:gd name="T5" fmla="*/ 132 h 292"/>
                  <a:gd name="T6" fmla="*/ 236 w 276"/>
                  <a:gd name="T7" fmla="*/ 90 h 292"/>
                  <a:gd name="T8" fmla="*/ 213 w 276"/>
                  <a:gd name="T9" fmla="*/ 57 h 292"/>
                  <a:gd name="T10" fmla="*/ 179 w 276"/>
                  <a:gd name="T11" fmla="*/ 34 h 292"/>
                  <a:gd name="T12" fmla="*/ 164 w 276"/>
                  <a:gd name="T13" fmla="*/ 29 h 292"/>
                  <a:gd name="T14" fmla="*/ 164 w 276"/>
                  <a:gd name="T15" fmla="*/ 27 h 292"/>
                  <a:gd name="T16" fmla="*/ 138 w 276"/>
                  <a:gd name="T17" fmla="*/ 0 h 292"/>
                  <a:gd name="T18" fmla="*/ 111 w 276"/>
                  <a:gd name="T19" fmla="*/ 27 h 292"/>
                  <a:gd name="T20" fmla="*/ 111 w 276"/>
                  <a:gd name="T21" fmla="*/ 29 h 292"/>
                  <a:gd name="T22" fmla="*/ 96 w 276"/>
                  <a:gd name="T23" fmla="*/ 34 h 292"/>
                  <a:gd name="T24" fmla="*/ 63 w 276"/>
                  <a:gd name="T25" fmla="*/ 57 h 292"/>
                  <a:gd name="T26" fmla="*/ 40 w 276"/>
                  <a:gd name="T27" fmla="*/ 90 h 292"/>
                  <a:gd name="T28" fmla="*/ 31 w 276"/>
                  <a:gd name="T29" fmla="*/ 132 h 292"/>
                  <a:gd name="T30" fmla="*/ 31 w 276"/>
                  <a:gd name="T31" fmla="*/ 265 h 292"/>
                  <a:gd name="T32" fmla="*/ 0 w 276"/>
                  <a:gd name="T33" fmla="*/ 265 h 292"/>
                  <a:gd name="T34" fmla="*/ 0 w 276"/>
                  <a:gd name="T35" fmla="*/ 292 h 292"/>
                  <a:gd name="T36" fmla="*/ 31 w 276"/>
                  <a:gd name="T37" fmla="*/ 292 h 292"/>
                  <a:gd name="T38" fmla="*/ 244 w 276"/>
                  <a:gd name="T39" fmla="*/ 292 h 292"/>
                  <a:gd name="T40" fmla="*/ 276 w 276"/>
                  <a:gd name="T41" fmla="*/ 292 h 292"/>
                  <a:gd name="T42" fmla="*/ 276 w 276"/>
                  <a:gd name="T43" fmla="*/ 265 h 292"/>
                  <a:gd name="T44" fmla="*/ 244 w 276"/>
                  <a:gd name="T45" fmla="*/ 265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6" h="292">
                    <a:moveTo>
                      <a:pt x="244" y="265"/>
                    </a:moveTo>
                    <a:lnTo>
                      <a:pt x="244" y="265"/>
                    </a:lnTo>
                    <a:lnTo>
                      <a:pt x="244" y="132"/>
                    </a:lnTo>
                    <a:cubicBezTo>
                      <a:pt x="244" y="117"/>
                      <a:pt x="242" y="103"/>
                      <a:pt x="236" y="90"/>
                    </a:cubicBezTo>
                    <a:cubicBezTo>
                      <a:pt x="230" y="78"/>
                      <a:pt x="223" y="66"/>
                      <a:pt x="213" y="57"/>
                    </a:cubicBezTo>
                    <a:cubicBezTo>
                      <a:pt x="203" y="47"/>
                      <a:pt x="192" y="39"/>
                      <a:pt x="179" y="34"/>
                    </a:cubicBezTo>
                    <a:cubicBezTo>
                      <a:pt x="174" y="32"/>
                      <a:pt x="169" y="30"/>
                      <a:pt x="164" y="29"/>
                    </a:cubicBezTo>
                    <a:cubicBezTo>
                      <a:pt x="164" y="28"/>
                      <a:pt x="164" y="28"/>
                      <a:pt x="164" y="27"/>
                    </a:cubicBezTo>
                    <a:cubicBezTo>
                      <a:pt x="164" y="12"/>
                      <a:pt x="153" y="0"/>
                      <a:pt x="138" y="0"/>
                    </a:cubicBezTo>
                    <a:cubicBezTo>
                      <a:pt x="123" y="0"/>
                      <a:pt x="111" y="12"/>
                      <a:pt x="111" y="27"/>
                    </a:cubicBezTo>
                    <a:cubicBezTo>
                      <a:pt x="111" y="28"/>
                      <a:pt x="111" y="28"/>
                      <a:pt x="111" y="29"/>
                    </a:cubicBezTo>
                    <a:cubicBezTo>
                      <a:pt x="106" y="30"/>
                      <a:pt x="101" y="32"/>
                      <a:pt x="96" y="34"/>
                    </a:cubicBezTo>
                    <a:cubicBezTo>
                      <a:pt x="83" y="39"/>
                      <a:pt x="72" y="47"/>
                      <a:pt x="63" y="57"/>
                    </a:cubicBezTo>
                    <a:cubicBezTo>
                      <a:pt x="53" y="66"/>
                      <a:pt x="45" y="78"/>
                      <a:pt x="40" y="90"/>
                    </a:cubicBezTo>
                    <a:cubicBezTo>
                      <a:pt x="34" y="103"/>
                      <a:pt x="31" y="117"/>
                      <a:pt x="31" y="132"/>
                    </a:cubicBezTo>
                    <a:lnTo>
                      <a:pt x="31" y="265"/>
                    </a:lnTo>
                    <a:lnTo>
                      <a:pt x="0" y="265"/>
                    </a:lnTo>
                    <a:lnTo>
                      <a:pt x="0" y="292"/>
                    </a:lnTo>
                    <a:lnTo>
                      <a:pt x="31" y="292"/>
                    </a:lnTo>
                    <a:lnTo>
                      <a:pt x="244" y="292"/>
                    </a:lnTo>
                    <a:lnTo>
                      <a:pt x="276" y="292"/>
                    </a:lnTo>
                    <a:lnTo>
                      <a:pt x="276" y="265"/>
                    </a:lnTo>
                    <a:lnTo>
                      <a:pt x="244" y="265"/>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22" name="Group 21">
            <a:extLst>
              <a:ext uri="{FF2B5EF4-FFF2-40B4-BE49-F238E27FC236}">
                <a16:creationId xmlns:a16="http://schemas.microsoft.com/office/drawing/2014/main" id="{72A63DAE-4496-4BC9-9211-4652B1318704}"/>
              </a:ext>
            </a:extLst>
          </p:cNvPr>
          <p:cNvGrpSpPr/>
          <p:nvPr/>
        </p:nvGrpSpPr>
        <p:grpSpPr>
          <a:xfrm>
            <a:off x="547564" y="2199944"/>
            <a:ext cx="515791" cy="515791"/>
            <a:chOff x="588262" y="2424067"/>
            <a:chExt cx="515791" cy="515791"/>
          </a:xfrm>
        </p:grpSpPr>
        <p:sp>
          <p:nvSpPr>
            <p:cNvPr id="23" name="Oval 22">
              <a:extLst>
                <a:ext uri="{FF2B5EF4-FFF2-40B4-BE49-F238E27FC236}">
                  <a16:creationId xmlns:a16="http://schemas.microsoft.com/office/drawing/2014/main" id="{A1937FE8-AE8D-4F3C-B88D-247E2728CBF6}"/>
                </a:ext>
              </a:extLst>
            </p:cNvPr>
            <p:cNvSpPr/>
            <p:nvPr/>
          </p:nvSpPr>
          <p:spPr bwMode="auto">
            <a:xfrm>
              <a:off x="588262" y="2424067"/>
              <a:ext cx="515791" cy="515791"/>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5" name="Group 26">
              <a:extLst>
                <a:ext uri="{FF2B5EF4-FFF2-40B4-BE49-F238E27FC236}">
                  <a16:creationId xmlns:a16="http://schemas.microsoft.com/office/drawing/2014/main" id="{75B6DE92-13B1-497A-AFCE-922AC393B4AD}"/>
                </a:ext>
              </a:extLst>
            </p:cNvPr>
            <p:cNvGrpSpPr>
              <a:grpSpLocks noChangeAspect="1"/>
            </p:cNvGrpSpPr>
            <p:nvPr/>
          </p:nvGrpSpPr>
          <p:grpSpPr bwMode="auto">
            <a:xfrm>
              <a:off x="710661" y="2546304"/>
              <a:ext cx="311698" cy="273587"/>
              <a:chOff x="3291" y="834"/>
              <a:chExt cx="229" cy="201"/>
            </a:xfrm>
          </p:grpSpPr>
          <p:sp>
            <p:nvSpPr>
              <p:cNvPr id="26" name="Freeform 27">
                <a:extLst>
                  <a:ext uri="{FF2B5EF4-FFF2-40B4-BE49-F238E27FC236}">
                    <a16:creationId xmlns:a16="http://schemas.microsoft.com/office/drawing/2014/main" id="{3FE7B505-78EF-42C8-8405-42544208EB87}"/>
                  </a:ext>
                </a:extLst>
              </p:cNvPr>
              <p:cNvSpPr>
                <a:spLocks/>
              </p:cNvSpPr>
              <p:nvPr/>
            </p:nvSpPr>
            <p:spPr bwMode="auto">
              <a:xfrm>
                <a:off x="3291" y="846"/>
                <a:ext cx="141" cy="42"/>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8">
                <a:extLst>
                  <a:ext uri="{FF2B5EF4-FFF2-40B4-BE49-F238E27FC236}">
                    <a16:creationId xmlns:a16="http://schemas.microsoft.com/office/drawing/2014/main" id="{0EEDF773-86C8-4492-9BBA-173C036036E2}"/>
                  </a:ext>
                </a:extLst>
              </p:cNvPr>
              <p:cNvSpPr>
                <a:spLocks/>
              </p:cNvSpPr>
              <p:nvPr/>
            </p:nvSpPr>
            <p:spPr bwMode="auto">
              <a:xfrm>
                <a:off x="3291" y="920"/>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9">
                <a:extLst>
                  <a:ext uri="{FF2B5EF4-FFF2-40B4-BE49-F238E27FC236}">
                    <a16:creationId xmlns:a16="http://schemas.microsoft.com/office/drawing/2014/main" id="{6C691BE2-D012-442F-B9AA-BA2128355F5A}"/>
                  </a:ext>
                </a:extLst>
              </p:cNvPr>
              <p:cNvSpPr>
                <a:spLocks/>
              </p:cNvSpPr>
              <p:nvPr/>
            </p:nvSpPr>
            <p:spPr bwMode="auto">
              <a:xfrm>
                <a:off x="3291" y="994"/>
                <a:ext cx="141" cy="41"/>
              </a:xfrm>
              <a:custGeom>
                <a:avLst/>
                <a:gdLst>
                  <a:gd name="T0" fmla="*/ 0 w 226"/>
                  <a:gd name="T1" fmla="*/ 67 h 67"/>
                  <a:gd name="T2" fmla="*/ 0 w 226"/>
                  <a:gd name="T3" fmla="*/ 67 h 67"/>
                  <a:gd name="T4" fmla="*/ 226 w 226"/>
                  <a:gd name="T5" fmla="*/ 67 h 67"/>
                  <a:gd name="T6" fmla="*/ 226 w 226"/>
                  <a:gd name="T7" fmla="*/ 0 h 67"/>
                  <a:gd name="T8" fmla="*/ 0 w 226"/>
                  <a:gd name="T9" fmla="*/ 0 h 67"/>
                  <a:gd name="T10" fmla="*/ 0 w 226"/>
                  <a:gd name="T11" fmla="*/ 67 h 67"/>
                </a:gdLst>
                <a:ahLst/>
                <a:cxnLst>
                  <a:cxn ang="0">
                    <a:pos x="T0" y="T1"/>
                  </a:cxn>
                  <a:cxn ang="0">
                    <a:pos x="T2" y="T3"/>
                  </a:cxn>
                  <a:cxn ang="0">
                    <a:pos x="T4" y="T5"/>
                  </a:cxn>
                  <a:cxn ang="0">
                    <a:pos x="T6" y="T7"/>
                  </a:cxn>
                  <a:cxn ang="0">
                    <a:pos x="T8" y="T9"/>
                  </a:cxn>
                  <a:cxn ang="0">
                    <a:pos x="T10" y="T11"/>
                  </a:cxn>
                </a:cxnLst>
                <a:rect l="0" t="0" r="r" b="b"/>
                <a:pathLst>
                  <a:path w="226" h="67">
                    <a:moveTo>
                      <a:pt x="0" y="67"/>
                    </a:moveTo>
                    <a:lnTo>
                      <a:pt x="0" y="67"/>
                    </a:lnTo>
                    <a:lnTo>
                      <a:pt x="226" y="67"/>
                    </a:lnTo>
                    <a:lnTo>
                      <a:pt x="226" y="0"/>
                    </a:lnTo>
                    <a:lnTo>
                      <a:pt x="0" y="0"/>
                    </a:lnTo>
                    <a:lnTo>
                      <a:pt x="0" y="67"/>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30">
                <a:extLst>
                  <a:ext uri="{FF2B5EF4-FFF2-40B4-BE49-F238E27FC236}">
                    <a16:creationId xmlns:a16="http://schemas.microsoft.com/office/drawing/2014/main" id="{E8B36E63-53B9-4A56-A4AF-6C2A8482AB49}"/>
                  </a:ext>
                </a:extLst>
              </p:cNvPr>
              <p:cNvSpPr>
                <a:spLocks/>
              </p:cNvSpPr>
              <p:nvPr/>
            </p:nvSpPr>
            <p:spPr bwMode="auto">
              <a:xfrm>
                <a:off x="3452" y="907"/>
                <a:ext cx="68" cy="54"/>
              </a:xfrm>
              <a:custGeom>
                <a:avLst/>
                <a:gdLst>
                  <a:gd name="T0" fmla="*/ 96 w 110"/>
                  <a:gd name="T1" fmla="*/ 0 h 88"/>
                  <a:gd name="T2" fmla="*/ 96 w 110"/>
                  <a:gd name="T3" fmla="*/ 0 h 88"/>
                  <a:gd name="T4" fmla="*/ 37 w 110"/>
                  <a:gd name="T5" fmla="*/ 60 h 88"/>
                  <a:gd name="T6" fmla="*/ 14 w 110"/>
                  <a:gd name="T7" fmla="*/ 37 h 88"/>
                  <a:gd name="T8" fmla="*/ 0 w 110"/>
                  <a:gd name="T9" fmla="*/ 51 h 88"/>
                  <a:gd name="T10" fmla="*/ 37 w 110"/>
                  <a:gd name="T11" fmla="*/ 88 h 88"/>
                  <a:gd name="T12" fmla="*/ 110 w 110"/>
                  <a:gd name="T13" fmla="*/ 14 h 88"/>
                  <a:gd name="T14" fmla="*/ 96 w 110"/>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96" y="0"/>
                    </a:moveTo>
                    <a:lnTo>
                      <a:pt x="96" y="0"/>
                    </a:lnTo>
                    <a:lnTo>
                      <a:pt x="37" y="60"/>
                    </a:lnTo>
                    <a:lnTo>
                      <a:pt x="14" y="37"/>
                    </a:lnTo>
                    <a:lnTo>
                      <a:pt x="0" y="51"/>
                    </a:lnTo>
                    <a:lnTo>
                      <a:pt x="37" y="88"/>
                    </a:lnTo>
                    <a:lnTo>
                      <a:pt x="110" y="14"/>
                    </a:lnTo>
                    <a:lnTo>
                      <a:pt x="96"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31">
                <a:extLst>
                  <a:ext uri="{FF2B5EF4-FFF2-40B4-BE49-F238E27FC236}">
                    <a16:creationId xmlns:a16="http://schemas.microsoft.com/office/drawing/2014/main" id="{3ADECF2A-C40B-439C-A843-573DEFD9A7C8}"/>
                  </a:ext>
                </a:extLst>
              </p:cNvPr>
              <p:cNvSpPr>
                <a:spLocks/>
              </p:cNvSpPr>
              <p:nvPr/>
            </p:nvSpPr>
            <p:spPr bwMode="auto">
              <a:xfrm>
                <a:off x="3452" y="981"/>
                <a:ext cx="68" cy="54"/>
              </a:xfrm>
              <a:custGeom>
                <a:avLst/>
                <a:gdLst>
                  <a:gd name="T0" fmla="*/ 14 w 110"/>
                  <a:gd name="T1" fmla="*/ 37 h 88"/>
                  <a:gd name="T2" fmla="*/ 14 w 110"/>
                  <a:gd name="T3" fmla="*/ 37 h 88"/>
                  <a:gd name="T4" fmla="*/ 0 w 110"/>
                  <a:gd name="T5" fmla="*/ 51 h 88"/>
                  <a:gd name="T6" fmla="*/ 37 w 110"/>
                  <a:gd name="T7" fmla="*/ 88 h 88"/>
                  <a:gd name="T8" fmla="*/ 110 w 110"/>
                  <a:gd name="T9" fmla="*/ 14 h 88"/>
                  <a:gd name="T10" fmla="*/ 96 w 110"/>
                  <a:gd name="T11" fmla="*/ 0 h 88"/>
                  <a:gd name="T12" fmla="*/ 37 w 110"/>
                  <a:gd name="T13" fmla="*/ 59 h 88"/>
                  <a:gd name="T14" fmla="*/ 14 w 110"/>
                  <a:gd name="T15" fmla="*/ 37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8">
                    <a:moveTo>
                      <a:pt x="14" y="37"/>
                    </a:moveTo>
                    <a:lnTo>
                      <a:pt x="14" y="37"/>
                    </a:lnTo>
                    <a:lnTo>
                      <a:pt x="0" y="51"/>
                    </a:lnTo>
                    <a:lnTo>
                      <a:pt x="37" y="88"/>
                    </a:lnTo>
                    <a:lnTo>
                      <a:pt x="110" y="14"/>
                    </a:lnTo>
                    <a:lnTo>
                      <a:pt x="96" y="0"/>
                    </a:lnTo>
                    <a:lnTo>
                      <a:pt x="37" y="59"/>
                    </a:lnTo>
                    <a:lnTo>
                      <a:pt x="14" y="37"/>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32">
                <a:extLst>
                  <a:ext uri="{FF2B5EF4-FFF2-40B4-BE49-F238E27FC236}">
                    <a16:creationId xmlns:a16="http://schemas.microsoft.com/office/drawing/2014/main" id="{3F85E6BA-6CF8-4656-8897-0E82118D57E3}"/>
                  </a:ext>
                </a:extLst>
              </p:cNvPr>
              <p:cNvSpPr>
                <a:spLocks/>
              </p:cNvSpPr>
              <p:nvPr/>
            </p:nvSpPr>
            <p:spPr bwMode="auto">
              <a:xfrm>
                <a:off x="3452" y="834"/>
                <a:ext cx="68" cy="54"/>
              </a:xfrm>
              <a:custGeom>
                <a:avLst/>
                <a:gdLst>
                  <a:gd name="T0" fmla="*/ 96 w 110"/>
                  <a:gd name="T1" fmla="*/ 0 h 87"/>
                  <a:gd name="T2" fmla="*/ 96 w 110"/>
                  <a:gd name="T3" fmla="*/ 0 h 87"/>
                  <a:gd name="T4" fmla="*/ 37 w 110"/>
                  <a:gd name="T5" fmla="*/ 59 h 87"/>
                  <a:gd name="T6" fmla="*/ 14 w 110"/>
                  <a:gd name="T7" fmla="*/ 36 h 87"/>
                  <a:gd name="T8" fmla="*/ 0 w 110"/>
                  <a:gd name="T9" fmla="*/ 50 h 87"/>
                  <a:gd name="T10" fmla="*/ 37 w 110"/>
                  <a:gd name="T11" fmla="*/ 87 h 87"/>
                  <a:gd name="T12" fmla="*/ 110 w 110"/>
                  <a:gd name="T13" fmla="*/ 14 h 87"/>
                  <a:gd name="T14" fmla="*/ 96 w 110"/>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87">
                    <a:moveTo>
                      <a:pt x="96" y="0"/>
                    </a:moveTo>
                    <a:lnTo>
                      <a:pt x="96" y="0"/>
                    </a:lnTo>
                    <a:lnTo>
                      <a:pt x="37" y="59"/>
                    </a:lnTo>
                    <a:lnTo>
                      <a:pt x="14" y="36"/>
                    </a:lnTo>
                    <a:lnTo>
                      <a:pt x="0" y="50"/>
                    </a:lnTo>
                    <a:lnTo>
                      <a:pt x="37" y="87"/>
                    </a:lnTo>
                    <a:lnTo>
                      <a:pt x="110" y="14"/>
                    </a:lnTo>
                    <a:lnTo>
                      <a:pt x="96"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 name="Title 1">
            <a:extLst>
              <a:ext uri="{FF2B5EF4-FFF2-40B4-BE49-F238E27FC236}">
                <a16:creationId xmlns:a16="http://schemas.microsoft.com/office/drawing/2014/main" id="{505C2A19-5D51-484C-BFB9-05BF63A70DF8}"/>
              </a:ext>
            </a:extLst>
          </p:cNvPr>
          <p:cNvSpPr>
            <a:spLocks noGrp="1"/>
          </p:cNvSpPr>
          <p:nvPr>
            <p:ph type="title"/>
          </p:nvPr>
        </p:nvSpPr>
        <p:spPr>
          <a:xfrm>
            <a:off x="588262" y="479107"/>
            <a:ext cx="4100176" cy="1477328"/>
          </a:xfrm>
        </p:spPr>
        <p:txBody>
          <a:bodyPr/>
          <a:lstStyle/>
          <a:p>
            <a:pPr marL="0" indent="0">
              <a:spcBef>
                <a:spcPts val="0"/>
              </a:spcBef>
              <a:spcAft>
                <a:spcPts val="2000"/>
              </a:spcAft>
              <a:buNone/>
            </a:pPr>
            <a:r>
              <a:rPr lang="en-US" sz="2400" b="0" i="0" dirty="0">
                <a:effectLst/>
                <a:latin typeface="Roboto" panose="02000000000000000000" pitchFamily="2" charset="0"/>
              </a:rPr>
              <a:t>Organize, evaluate, and prioritize according to your criteria, using a variety of powerful visual tools</a:t>
            </a:r>
            <a:endParaRPr lang="en-US" sz="2400" dirty="0">
              <a:solidFill>
                <a:schemeClr val="tx1"/>
              </a:solidFill>
              <a:latin typeface="+mj-lt"/>
            </a:endParaRPr>
          </a:p>
        </p:txBody>
      </p:sp>
      <p:sp>
        <p:nvSpPr>
          <p:cNvPr id="4" name="Text Placeholder 2">
            <a:extLst>
              <a:ext uri="{FF2B5EF4-FFF2-40B4-BE49-F238E27FC236}">
                <a16:creationId xmlns:a16="http://schemas.microsoft.com/office/drawing/2014/main" id="{8C5703A4-30AB-8C0A-1427-91499CFCE3D9}"/>
              </a:ext>
            </a:extLst>
          </p:cNvPr>
          <p:cNvSpPr txBox="1">
            <a:spLocks/>
          </p:cNvSpPr>
          <p:nvPr/>
        </p:nvSpPr>
        <p:spPr>
          <a:xfrm>
            <a:off x="1323201" y="2171878"/>
            <a:ext cx="3324541" cy="861774"/>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3800"/>
              </a:spcAft>
              <a:buNone/>
            </a:pPr>
            <a:r>
              <a:rPr lang="en-US" sz="1400" dirty="0">
                <a:latin typeface="Roboto" panose="02000000000000000000" pitchFamily="2" charset="0"/>
              </a:rPr>
              <a:t>Assign categories to quickly sort and sequence the information and ideas –based on impact and difficulty (in this example) </a:t>
            </a:r>
          </a:p>
        </p:txBody>
      </p:sp>
      <p:sp>
        <p:nvSpPr>
          <p:cNvPr id="5" name="Text Placeholder 2">
            <a:extLst>
              <a:ext uri="{FF2B5EF4-FFF2-40B4-BE49-F238E27FC236}">
                <a16:creationId xmlns:a16="http://schemas.microsoft.com/office/drawing/2014/main" id="{A0654990-3455-DB4C-13A5-F2EF0B59F747}"/>
              </a:ext>
            </a:extLst>
          </p:cNvPr>
          <p:cNvSpPr txBox="1">
            <a:spLocks/>
          </p:cNvSpPr>
          <p:nvPr/>
        </p:nvSpPr>
        <p:spPr>
          <a:xfrm>
            <a:off x="1363899" y="3362820"/>
            <a:ext cx="3324541" cy="646331"/>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3800"/>
              </a:spcAft>
              <a:buNone/>
            </a:pPr>
            <a:r>
              <a:rPr lang="en-US" sz="1400" dirty="0">
                <a:latin typeface="Roboto" panose="02000000000000000000" pitchFamily="2" charset="0"/>
              </a:rPr>
              <a:t>Use the Tag Centric View to see where impact and difficulty can help you define the sequence of tasks  </a:t>
            </a:r>
            <a:endParaRPr lang="en-US" sz="1400" b="0" i="0" dirty="0">
              <a:effectLst/>
              <a:highlight>
                <a:srgbClr val="FFFF00"/>
              </a:highlight>
              <a:latin typeface="Roboto" panose="02000000000000000000" pitchFamily="2" charset="0"/>
            </a:endParaRPr>
          </a:p>
        </p:txBody>
      </p:sp>
      <p:sp>
        <p:nvSpPr>
          <p:cNvPr id="6" name="Text Placeholder 2">
            <a:extLst>
              <a:ext uri="{FF2B5EF4-FFF2-40B4-BE49-F238E27FC236}">
                <a16:creationId xmlns:a16="http://schemas.microsoft.com/office/drawing/2014/main" id="{44A1593B-E45F-7879-0CBB-3707AB5C97C6}"/>
              </a:ext>
            </a:extLst>
          </p:cNvPr>
          <p:cNvSpPr txBox="1">
            <a:spLocks/>
          </p:cNvSpPr>
          <p:nvPr/>
        </p:nvSpPr>
        <p:spPr>
          <a:xfrm>
            <a:off x="1363899" y="4686122"/>
            <a:ext cx="3324541" cy="215444"/>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3800"/>
              </a:spcAft>
              <a:buNone/>
            </a:pPr>
            <a:r>
              <a:rPr lang="en-GB" sz="1400" b="0" i="0" dirty="0">
                <a:effectLst/>
                <a:latin typeface="Roboto" panose="02000000000000000000" pitchFamily="2" charset="0"/>
              </a:rPr>
              <a:t>Focus on the best ideas</a:t>
            </a:r>
            <a:endParaRPr lang="en-US" sz="1800" dirty="0">
              <a:highlight>
                <a:srgbClr val="FFFF00"/>
              </a:highlight>
            </a:endParaRPr>
          </a:p>
        </p:txBody>
      </p:sp>
      <p:pic>
        <p:nvPicPr>
          <p:cNvPr id="7" name="Picture 6" descr="Graphical user interface&#10;&#10;Description automatically generated">
            <a:extLst>
              <a:ext uri="{FF2B5EF4-FFF2-40B4-BE49-F238E27FC236}">
                <a16:creationId xmlns:a16="http://schemas.microsoft.com/office/drawing/2014/main" id="{85110818-E30E-0A44-3D89-75D7D45442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3799" y="1769990"/>
            <a:ext cx="6894576" cy="3878199"/>
          </a:xfrm>
          <a:prstGeom prst="rect">
            <a:avLst/>
          </a:prstGeom>
          <a:effectLst>
            <a:outerShdw blurRad="50800" dist="38100" dir="2700000" algn="tl" rotWithShape="0">
              <a:prstClr val="black">
                <a:alpha val="40000"/>
              </a:prstClr>
            </a:outerShdw>
          </a:effectLst>
        </p:spPr>
      </p:pic>
      <p:pic>
        <p:nvPicPr>
          <p:cNvPr id="10" name="Picture 9" descr="Graphical user interface&#10;&#10;Description automatically generated">
            <a:extLst>
              <a:ext uri="{FF2B5EF4-FFF2-40B4-BE49-F238E27FC236}">
                <a16:creationId xmlns:a16="http://schemas.microsoft.com/office/drawing/2014/main" id="{A6EE0FD5-A262-A998-3FDF-A84F31E7DD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9978" y="1746884"/>
            <a:ext cx="6894576" cy="3878199"/>
          </a:xfrm>
          <a:prstGeom prst="rect">
            <a:avLst/>
          </a:prstGeom>
          <a:effectLst>
            <a:outerShdw blurRad="50800" dist="38100" dir="2700000" algn="tl" rotWithShape="0">
              <a:prstClr val="black">
                <a:alpha val="40000"/>
              </a:prstClr>
            </a:outerShdw>
          </a:effectLst>
        </p:spPr>
      </p:pic>
      <p:pic>
        <p:nvPicPr>
          <p:cNvPr id="13" name="Picture 12" descr="Graphical user interface&#10;&#10;Description automatically generated">
            <a:extLst>
              <a:ext uri="{FF2B5EF4-FFF2-40B4-BE49-F238E27FC236}">
                <a16:creationId xmlns:a16="http://schemas.microsoft.com/office/drawing/2014/main" id="{25F41EEF-3B24-0EDE-410D-2FD569D443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3799" y="1757771"/>
            <a:ext cx="6894576" cy="3878199"/>
          </a:xfrm>
          <a:prstGeom prst="rect">
            <a:avLst/>
          </a:prstGeom>
          <a:effectLst>
            <a:outerShdw blurRad="50800" dist="38100" dir="2700000" algn="tl" rotWithShape="0">
              <a:prstClr val="black">
                <a:alpha val="40000"/>
              </a:prstClr>
            </a:outerShdw>
          </a:effectLst>
        </p:spPr>
      </p:pic>
      <p:pic>
        <p:nvPicPr>
          <p:cNvPr id="9" name="PPT - select Needs Action">
            <a:hlinkClick r:id="" action="ppaction://media"/>
            <a:extLst>
              <a:ext uri="{FF2B5EF4-FFF2-40B4-BE49-F238E27FC236}">
                <a16:creationId xmlns:a16="http://schemas.microsoft.com/office/drawing/2014/main" id="{5A172C1B-A54F-DBAB-BE7E-9D8B9D4A8B6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041141" y="1769990"/>
            <a:ext cx="6949440" cy="39148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8000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0" presetClass="exit" presetSubtype="0" fill="hold"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500"/>
                            </p:stCondLst>
                            <p:childTnLst>
                              <p:par>
                                <p:cTn id="28" presetID="10" presetClass="entr" presetSubtype="0" fill="hold" nodeType="afterEffect">
                                  <p:stCondLst>
                                    <p:cond delay="4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0" presetClass="exit" presetSubtype="0" fill="hold"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1"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childTnLst>
                                </p:cTn>
                              </p:par>
                            </p:childTnLst>
                          </p:cTn>
                        </p:par>
                        <p:par>
                          <p:cTn id="46" fill="hold">
                            <p:stCondLst>
                              <p:cond delay="500"/>
                            </p:stCondLst>
                            <p:childTnLst>
                              <p:par>
                                <p:cTn id="47" presetID="1" presetClass="mediacall" presetSubtype="0" fill="hold" nodeType="afterEffect">
                                  <p:stCondLst>
                                    <p:cond delay="0"/>
                                  </p:stCondLst>
                                  <p:childTnLst>
                                    <p:cmd type="call" cmd="playFrom(0.0)">
                                      <p:cBhvr>
                                        <p:cTn id="48" dur="159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49" fill="hold" display="0">
                  <p:stCondLst>
                    <p:cond delay="indefinite"/>
                  </p:stCondLst>
                </p:cTn>
                <p:tgtEl>
                  <p:spTgt spid="9"/>
                </p:tgtEl>
              </p:cMediaNode>
            </p:video>
          </p:childTnLst>
        </p:cTn>
      </p:par>
    </p:tnLst>
    <p:bldLst>
      <p:bldP spid="2"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4B42AA8B-3EAF-4BB5-AC04-05438DCEB6BE}"/>
              </a:ext>
            </a:extLst>
          </p:cNvPr>
          <p:cNvGrpSpPr/>
          <p:nvPr/>
        </p:nvGrpSpPr>
        <p:grpSpPr>
          <a:xfrm>
            <a:off x="568186" y="2242979"/>
            <a:ext cx="515791" cy="515791"/>
            <a:chOff x="588262" y="1403109"/>
            <a:chExt cx="515791" cy="515791"/>
          </a:xfrm>
        </p:grpSpPr>
        <p:sp>
          <p:nvSpPr>
            <p:cNvPr id="32" name="Oval 31">
              <a:extLst>
                <a:ext uri="{FF2B5EF4-FFF2-40B4-BE49-F238E27FC236}">
                  <a16:creationId xmlns:a16="http://schemas.microsoft.com/office/drawing/2014/main" id="{70230CB4-9F1B-4143-812C-ED9480478BA5}"/>
                </a:ext>
              </a:extLst>
            </p:cNvPr>
            <p:cNvSpPr/>
            <p:nvPr/>
          </p:nvSpPr>
          <p:spPr bwMode="auto">
            <a:xfrm>
              <a:off x="588262" y="1403109"/>
              <a:ext cx="515791" cy="515791"/>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3" name="Group 66">
              <a:extLst>
                <a:ext uri="{FF2B5EF4-FFF2-40B4-BE49-F238E27FC236}">
                  <a16:creationId xmlns:a16="http://schemas.microsoft.com/office/drawing/2014/main" id="{5ACB42CE-96EF-405F-AFA8-9195E6A8C487}"/>
                </a:ext>
              </a:extLst>
            </p:cNvPr>
            <p:cNvGrpSpPr>
              <a:grpSpLocks noChangeAspect="1"/>
            </p:cNvGrpSpPr>
            <p:nvPr/>
          </p:nvGrpSpPr>
          <p:grpSpPr bwMode="auto">
            <a:xfrm>
              <a:off x="697768" y="1514095"/>
              <a:ext cx="296776" cy="296776"/>
              <a:chOff x="6755" y="1452"/>
              <a:chExt cx="248" cy="248"/>
            </a:xfrm>
          </p:grpSpPr>
          <p:sp>
            <p:nvSpPr>
              <p:cNvPr id="34" name="Freeform 67">
                <a:extLst>
                  <a:ext uri="{FF2B5EF4-FFF2-40B4-BE49-F238E27FC236}">
                    <a16:creationId xmlns:a16="http://schemas.microsoft.com/office/drawing/2014/main" id="{D521AB32-BE66-4CD4-9570-1082B19CDF82}"/>
                  </a:ext>
                </a:extLst>
              </p:cNvPr>
              <p:cNvSpPr>
                <a:spLocks/>
              </p:cNvSpPr>
              <p:nvPr/>
            </p:nvSpPr>
            <p:spPr bwMode="auto">
              <a:xfrm>
                <a:off x="6755" y="1452"/>
                <a:ext cx="248" cy="248"/>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68">
                <a:extLst>
                  <a:ext uri="{FF2B5EF4-FFF2-40B4-BE49-F238E27FC236}">
                    <a16:creationId xmlns:a16="http://schemas.microsoft.com/office/drawing/2014/main" id="{43ED9540-97EB-4313-8CE7-C4CC5F0EC541}"/>
                  </a:ext>
                </a:extLst>
              </p:cNvPr>
              <p:cNvSpPr>
                <a:spLocks/>
              </p:cNvSpPr>
              <p:nvPr/>
            </p:nvSpPr>
            <p:spPr bwMode="auto">
              <a:xfrm>
                <a:off x="6854" y="1506"/>
                <a:ext cx="95" cy="95"/>
              </a:xfrm>
              <a:custGeom>
                <a:avLst/>
                <a:gdLst>
                  <a:gd name="T0" fmla="*/ 76 w 153"/>
                  <a:gd name="T1" fmla="*/ 96 h 153"/>
                  <a:gd name="T2" fmla="*/ 76 w 153"/>
                  <a:gd name="T3" fmla="*/ 96 h 153"/>
                  <a:gd name="T4" fmla="*/ 80 w 153"/>
                  <a:gd name="T5" fmla="*/ 113 h 153"/>
                  <a:gd name="T6" fmla="*/ 77 w 153"/>
                  <a:gd name="T7" fmla="*/ 129 h 153"/>
                  <a:gd name="T8" fmla="*/ 68 w 153"/>
                  <a:gd name="T9" fmla="*/ 142 h 153"/>
                  <a:gd name="T10" fmla="*/ 55 w 153"/>
                  <a:gd name="T11" fmla="*/ 150 h 153"/>
                  <a:gd name="T12" fmla="*/ 40 w 153"/>
                  <a:gd name="T13" fmla="*/ 153 h 153"/>
                  <a:gd name="T14" fmla="*/ 24 w 153"/>
                  <a:gd name="T15" fmla="*/ 150 h 153"/>
                  <a:gd name="T16" fmla="*/ 12 w 153"/>
                  <a:gd name="T17" fmla="*/ 142 h 153"/>
                  <a:gd name="T18" fmla="*/ 3 w 153"/>
                  <a:gd name="T19" fmla="*/ 129 h 153"/>
                  <a:gd name="T20" fmla="*/ 0 w 153"/>
                  <a:gd name="T21" fmla="*/ 113 h 153"/>
                  <a:gd name="T22" fmla="*/ 3 w 153"/>
                  <a:gd name="T23" fmla="*/ 98 h 153"/>
                  <a:gd name="T24" fmla="*/ 12 w 153"/>
                  <a:gd name="T25" fmla="*/ 85 h 153"/>
                  <a:gd name="T26" fmla="*/ 24 w 153"/>
                  <a:gd name="T27" fmla="*/ 76 h 153"/>
                  <a:gd name="T28" fmla="*/ 40 w 153"/>
                  <a:gd name="T29" fmla="*/ 73 h 153"/>
                  <a:gd name="T30" fmla="*/ 57 w 153"/>
                  <a:gd name="T31" fmla="*/ 77 h 153"/>
                  <a:gd name="T32" fmla="*/ 57 w 153"/>
                  <a:gd name="T33" fmla="*/ 77 h 153"/>
                  <a:gd name="T34" fmla="*/ 134 w 153"/>
                  <a:gd name="T35" fmla="*/ 0 h 153"/>
                  <a:gd name="T36" fmla="*/ 153 w 153"/>
                  <a:gd name="T37" fmla="*/ 19 h 153"/>
                  <a:gd name="T38" fmla="*/ 76 w 153"/>
                  <a:gd name="T39" fmla="*/ 96 h 153"/>
                  <a:gd name="T40" fmla="*/ 76 w 153"/>
                  <a:gd name="T41" fmla="*/ 9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3" h="153">
                    <a:moveTo>
                      <a:pt x="76" y="96"/>
                    </a:moveTo>
                    <a:lnTo>
                      <a:pt x="76" y="96"/>
                    </a:lnTo>
                    <a:cubicBezTo>
                      <a:pt x="78" y="101"/>
                      <a:pt x="80" y="107"/>
                      <a:pt x="80" y="113"/>
                    </a:cubicBezTo>
                    <a:cubicBezTo>
                      <a:pt x="80" y="119"/>
                      <a:pt x="79" y="124"/>
                      <a:pt x="77" y="129"/>
                    </a:cubicBezTo>
                    <a:cubicBezTo>
                      <a:pt x="75" y="134"/>
                      <a:pt x="72" y="138"/>
                      <a:pt x="68" y="142"/>
                    </a:cubicBezTo>
                    <a:cubicBezTo>
                      <a:pt x="65" y="145"/>
                      <a:pt x="60" y="148"/>
                      <a:pt x="55" y="150"/>
                    </a:cubicBezTo>
                    <a:cubicBezTo>
                      <a:pt x="51" y="152"/>
                      <a:pt x="45" y="153"/>
                      <a:pt x="40" y="153"/>
                    </a:cubicBezTo>
                    <a:cubicBezTo>
                      <a:pt x="34" y="153"/>
                      <a:pt x="29" y="152"/>
                      <a:pt x="24" y="150"/>
                    </a:cubicBezTo>
                    <a:cubicBezTo>
                      <a:pt x="19" y="148"/>
                      <a:pt x="15" y="145"/>
                      <a:pt x="12" y="142"/>
                    </a:cubicBezTo>
                    <a:cubicBezTo>
                      <a:pt x="8" y="138"/>
                      <a:pt x="5" y="134"/>
                      <a:pt x="3" y="129"/>
                    </a:cubicBezTo>
                    <a:cubicBezTo>
                      <a:pt x="1" y="124"/>
                      <a:pt x="0" y="119"/>
                      <a:pt x="0" y="113"/>
                    </a:cubicBezTo>
                    <a:cubicBezTo>
                      <a:pt x="0" y="108"/>
                      <a:pt x="1" y="102"/>
                      <a:pt x="3" y="98"/>
                    </a:cubicBezTo>
                    <a:cubicBezTo>
                      <a:pt x="5" y="93"/>
                      <a:pt x="8" y="88"/>
                      <a:pt x="12" y="85"/>
                    </a:cubicBezTo>
                    <a:cubicBezTo>
                      <a:pt x="15" y="81"/>
                      <a:pt x="19" y="78"/>
                      <a:pt x="24" y="76"/>
                    </a:cubicBezTo>
                    <a:cubicBezTo>
                      <a:pt x="29" y="74"/>
                      <a:pt x="34" y="73"/>
                      <a:pt x="40" y="73"/>
                    </a:cubicBezTo>
                    <a:cubicBezTo>
                      <a:pt x="46" y="73"/>
                      <a:pt x="52" y="75"/>
                      <a:pt x="57" y="77"/>
                    </a:cubicBezTo>
                    <a:lnTo>
                      <a:pt x="57" y="77"/>
                    </a:lnTo>
                    <a:lnTo>
                      <a:pt x="134" y="0"/>
                    </a:lnTo>
                    <a:lnTo>
                      <a:pt x="153" y="19"/>
                    </a:lnTo>
                    <a:lnTo>
                      <a:pt x="76" y="96"/>
                    </a:lnTo>
                    <a:lnTo>
                      <a:pt x="76" y="96"/>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69">
                <a:extLst>
                  <a:ext uri="{FF2B5EF4-FFF2-40B4-BE49-F238E27FC236}">
                    <a16:creationId xmlns:a16="http://schemas.microsoft.com/office/drawing/2014/main" id="{DAA35A82-33E1-4F6C-9146-C98D2A54CC6D}"/>
                  </a:ext>
                </a:extLst>
              </p:cNvPr>
              <p:cNvSpPr>
                <a:spLocks/>
              </p:cNvSpPr>
              <p:nvPr/>
            </p:nvSpPr>
            <p:spPr bwMode="auto">
              <a:xfrm>
                <a:off x="6788" y="1486"/>
                <a:ext cx="129" cy="155"/>
              </a:xfrm>
              <a:custGeom>
                <a:avLst/>
                <a:gdLst>
                  <a:gd name="T0" fmla="*/ 196 w 207"/>
                  <a:gd name="T1" fmla="*/ 37 h 250"/>
                  <a:gd name="T2" fmla="*/ 196 w 207"/>
                  <a:gd name="T3" fmla="*/ 37 h 250"/>
                  <a:gd name="T4" fmla="*/ 146 w 207"/>
                  <a:gd name="T5" fmla="*/ 26 h 250"/>
                  <a:gd name="T6" fmla="*/ 115 w 207"/>
                  <a:gd name="T7" fmla="*/ 30 h 250"/>
                  <a:gd name="T8" fmla="*/ 86 w 207"/>
                  <a:gd name="T9" fmla="*/ 43 h 250"/>
                  <a:gd name="T10" fmla="*/ 62 w 207"/>
                  <a:gd name="T11" fmla="*/ 61 h 250"/>
                  <a:gd name="T12" fmla="*/ 43 w 207"/>
                  <a:gd name="T13" fmla="*/ 86 h 250"/>
                  <a:gd name="T14" fmla="*/ 31 w 207"/>
                  <a:gd name="T15" fmla="*/ 114 h 250"/>
                  <a:gd name="T16" fmla="*/ 27 w 207"/>
                  <a:gd name="T17" fmla="*/ 146 h 250"/>
                  <a:gd name="T18" fmla="*/ 36 w 207"/>
                  <a:gd name="T19" fmla="*/ 192 h 250"/>
                  <a:gd name="T20" fmla="*/ 62 w 207"/>
                  <a:gd name="T21" fmla="*/ 231 h 250"/>
                  <a:gd name="T22" fmla="*/ 43 w 207"/>
                  <a:gd name="T23" fmla="*/ 250 h 250"/>
                  <a:gd name="T24" fmla="*/ 11 w 207"/>
                  <a:gd name="T25" fmla="*/ 202 h 250"/>
                  <a:gd name="T26" fmla="*/ 0 w 207"/>
                  <a:gd name="T27" fmla="*/ 146 h 250"/>
                  <a:gd name="T28" fmla="*/ 5 w 207"/>
                  <a:gd name="T29" fmla="*/ 107 h 250"/>
                  <a:gd name="T30" fmla="*/ 20 w 207"/>
                  <a:gd name="T31" fmla="*/ 72 h 250"/>
                  <a:gd name="T32" fmla="*/ 43 w 207"/>
                  <a:gd name="T33" fmla="*/ 43 h 250"/>
                  <a:gd name="T34" fmla="*/ 73 w 207"/>
                  <a:gd name="T35" fmla="*/ 20 h 250"/>
                  <a:gd name="T36" fmla="*/ 108 w 207"/>
                  <a:gd name="T37" fmla="*/ 5 h 250"/>
                  <a:gd name="T38" fmla="*/ 147 w 207"/>
                  <a:gd name="T39" fmla="*/ 0 h 250"/>
                  <a:gd name="T40" fmla="*/ 178 w 207"/>
                  <a:gd name="T41" fmla="*/ 3 h 250"/>
                  <a:gd name="T42" fmla="*/ 207 w 207"/>
                  <a:gd name="T43" fmla="*/ 13 h 250"/>
                  <a:gd name="T44" fmla="*/ 196 w 207"/>
                  <a:gd name="T45" fmla="*/ 3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 h="250">
                    <a:moveTo>
                      <a:pt x="196" y="37"/>
                    </a:moveTo>
                    <a:lnTo>
                      <a:pt x="196" y="37"/>
                    </a:lnTo>
                    <a:cubicBezTo>
                      <a:pt x="180" y="30"/>
                      <a:pt x="163" y="26"/>
                      <a:pt x="146" y="26"/>
                    </a:cubicBezTo>
                    <a:cubicBezTo>
                      <a:pt x="135" y="26"/>
                      <a:pt x="125" y="28"/>
                      <a:pt x="115" y="30"/>
                    </a:cubicBezTo>
                    <a:cubicBezTo>
                      <a:pt x="104" y="33"/>
                      <a:pt x="95" y="37"/>
                      <a:pt x="86" y="43"/>
                    </a:cubicBezTo>
                    <a:cubicBezTo>
                      <a:pt x="77" y="48"/>
                      <a:pt x="69" y="54"/>
                      <a:pt x="62" y="61"/>
                    </a:cubicBezTo>
                    <a:cubicBezTo>
                      <a:pt x="55" y="69"/>
                      <a:pt x="48" y="77"/>
                      <a:pt x="43" y="86"/>
                    </a:cubicBezTo>
                    <a:cubicBezTo>
                      <a:pt x="38" y="95"/>
                      <a:pt x="34" y="104"/>
                      <a:pt x="31" y="114"/>
                    </a:cubicBezTo>
                    <a:cubicBezTo>
                      <a:pt x="28" y="125"/>
                      <a:pt x="27" y="135"/>
                      <a:pt x="27" y="146"/>
                    </a:cubicBezTo>
                    <a:cubicBezTo>
                      <a:pt x="27" y="162"/>
                      <a:pt x="30" y="177"/>
                      <a:pt x="36" y="192"/>
                    </a:cubicBezTo>
                    <a:cubicBezTo>
                      <a:pt x="42" y="207"/>
                      <a:pt x="51" y="220"/>
                      <a:pt x="62" y="231"/>
                    </a:cubicBezTo>
                    <a:lnTo>
                      <a:pt x="43" y="250"/>
                    </a:lnTo>
                    <a:cubicBezTo>
                      <a:pt x="29" y="236"/>
                      <a:pt x="19" y="220"/>
                      <a:pt x="11" y="202"/>
                    </a:cubicBezTo>
                    <a:cubicBezTo>
                      <a:pt x="4" y="184"/>
                      <a:pt x="0" y="166"/>
                      <a:pt x="0" y="146"/>
                    </a:cubicBezTo>
                    <a:cubicBezTo>
                      <a:pt x="0" y="133"/>
                      <a:pt x="2" y="120"/>
                      <a:pt x="5" y="107"/>
                    </a:cubicBezTo>
                    <a:cubicBezTo>
                      <a:pt x="9" y="95"/>
                      <a:pt x="14" y="83"/>
                      <a:pt x="20" y="72"/>
                    </a:cubicBezTo>
                    <a:cubicBezTo>
                      <a:pt x="27" y="61"/>
                      <a:pt x="34" y="52"/>
                      <a:pt x="43" y="43"/>
                    </a:cubicBezTo>
                    <a:cubicBezTo>
                      <a:pt x="52" y="34"/>
                      <a:pt x="62" y="26"/>
                      <a:pt x="73" y="20"/>
                    </a:cubicBezTo>
                    <a:cubicBezTo>
                      <a:pt x="83" y="13"/>
                      <a:pt x="95" y="9"/>
                      <a:pt x="108" y="5"/>
                    </a:cubicBezTo>
                    <a:cubicBezTo>
                      <a:pt x="120" y="2"/>
                      <a:pt x="133" y="0"/>
                      <a:pt x="147" y="0"/>
                    </a:cubicBezTo>
                    <a:cubicBezTo>
                      <a:pt x="157" y="0"/>
                      <a:pt x="167" y="1"/>
                      <a:pt x="178" y="3"/>
                    </a:cubicBezTo>
                    <a:cubicBezTo>
                      <a:pt x="188" y="5"/>
                      <a:pt x="197" y="9"/>
                      <a:pt x="207" y="13"/>
                    </a:cubicBezTo>
                    <a:lnTo>
                      <a:pt x="196" y="3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70">
                <a:extLst>
                  <a:ext uri="{FF2B5EF4-FFF2-40B4-BE49-F238E27FC236}">
                    <a16:creationId xmlns:a16="http://schemas.microsoft.com/office/drawing/2014/main" id="{D43C905B-6CAB-44B6-9FCC-B263FE26DD25}"/>
                  </a:ext>
                </a:extLst>
              </p:cNvPr>
              <p:cNvSpPr>
                <a:spLocks/>
              </p:cNvSpPr>
              <p:nvPr/>
            </p:nvSpPr>
            <p:spPr bwMode="auto">
              <a:xfrm>
                <a:off x="6932" y="1539"/>
                <a:ext cx="38" cy="102"/>
              </a:xfrm>
              <a:custGeom>
                <a:avLst/>
                <a:gdLst>
                  <a:gd name="T0" fmla="*/ 48 w 61"/>
                  <a:gd name="T1" fmla="*/ 0 h 164"/>
                  <a:gd name="T2" fmla="*/ 48 w 61"/>
                  <a:gd name="T3" fmla="*/ 0 h 164"/>
                  <a:gd name="T4" fmla="*/ 58 w 61"/>
                  <a:gd name="T5" fmla="*/ 29 h 164"/>
                  <a:gd name="T6" fmla="*/ 61 w 61"/>
                  <a:gd name="T7" fmla="*/ 60 h 164"/>
                  <a:gd name="T8" fmla="*/ 50 w 61"/>
                  <a:gd name="T9" fmla="*/ 116 h 164"/>
                  <a:gd name="T10" fmla="*/ 19 w 61"/>
                  <a:gd name="T11" fmla="*/ 164 h 164"/>
                  <a:gd name="T12" fmla="*/ 0 w 61"/>
                  <a:gd name="T13" fmla="*/ 145 h 164"/>
                  <a:gd name="T14" fmla="*/ 26 w 61"/>
                  <a:gd name="T15" fmla="*/ 106 h 164"/>
                  <a:gd name="T16" fmla="*/ 35 w 61"/>
                  <a:gd name="T17" fmla="*/ 61 h 164"/>
                  <a:gd name="T18" fmla="*/ 24 w 61"/>
                  <a:gd name="T19" fmla="*/ 11 h 164"/>
                  <a:gd name="T20" fmla="*/ 48 w 61"/>
                  <a:gd name="T2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164">
                    <a:moveTo>
                      <a:pt x="48" y="0"/>
                    </a:moveTo>
                    <a:lnTo>
                      <a:pt x="48" y="0"/>
                    </a:lnTo>
                    <a:cubicBezTo>
                      <a:pt x="52" y="10"/>
                      <a:pt x="56" y="19"/>
                      <a:pt x="58" y="29"/>
                    </a:cubicBezTo>
                    <a:cubicBezTo>
                      <a:pt x="60" y="40"/>
                      <a:pt x="61" y="50"/>
                      <a:pt x="61" y="60"/>
                    </a:cubicBezTo>
                    <a:cubicBezTo>
                      <a:pt x="61" y="80"/>
                      <a:pt x="57" y="98"/>
                      <a:pt x="50" y="116"/>
                    </a:cubicBezTo>
                    <a:cubicBezTo>
                      <a:pt x="43" y="134"/>
                      <a:pt x="32" y="150"/>
                      <a:pt x="19" y="164"/>
                    </a:cubicBezTo>
                    <a:lnTo>
                      <a:pt x="0" y="145"/>
                    </a:lnTo>
                    <a:cubicBezTo>
                      <a:pt x="11" y="134"/>
                      <a:pt x="20" y="121"/>
                      <a:pt x="26" y="106"/>
                    </a:cubicBezTo>
                    <a:cubicBezTo>
                      <a:pt x="32" y="92"/>
                      <a:pt x="35" y="77"/>
                      <a:pt x="35" y="61"/>
                    </a:cubicBezTo>
                    <a:cubicBezTo>
                      <a:pt x="35" y="44"/>
                      <a:pt x="31" y="27"/>
                      <a:pt x="24" y="11"/>
                    </a:cubicBezTo>
                    <a:lnTo>
                      <a:pt x="48"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71">
                <a:extLst>
                  <a:ext uri="{FF2B5EF4-FFF2-40B4-BE49-F238E27FC236}">
                    <a16:creationId xmlns:a16="http://schemas.microsoft.com/office/drawing/2014/main" id="{7CD8734B-9F5C-494E-AFD5-FABBF051F6F2}"/>
                  </a:ext>
                </a:extLst>
              </p:cNvPr>
              <p:cNvSpPr>
                <a:spLocks/>
              </p:cNvSpPr>
              <p:nvPr/>
            </p:nvSpPr>
            <p:spPr bwMode="auto">
              <a:xfrm>
                <a:off x="6854" y="1551"/>
                <a:ext cx="50" cy="51"/>
              </a:xfrm>
              <a:custGeom>
                <a:avLst/>
                <a:gdLst>
                  <a:gd name="T0" fmla="*/ 41 w 81"/>
                  <a:gd name="T1" fmla="*/ 81 h 81"/>
                  <a:gd name="T2" fmla="*/ 41 w 81"/>
                  <a:gd name="T3" fmla="*/ 81 h 81"/>
                  <a:gd name="T4" fmla="*/ 69 w 81"/>
                  <a:gd name="T5" fmla="*/ 69 h 81"/>
                  <a:gd name="T6" fmla="*/ 81 w 81"/>
                  <a:gd name="T7" fmla="*/ 40 h 81"/>
                  <a:gd name="T8" fmla="*/ 69 w 81"/>
                  <a:gd name="T9" fmla="*/ 12 h 81"/>
                  <a:gd name="T10" fmla="*/ 41 w 81"/>
                  <a:gd name="T11" fmla="*/ 0 h 81"/>
                  <a:gd name="T12" fmla="*/ 12 w 81"/>
                  <a:gd name="T13" fmla="*/ 12 h 81"/>
                  <a:gd name="T14" fmla="*/ 0 w 81"/>
                  <a:gd name="T15" fmla="*/ 40 h 81"/>
                  <a:gd name="T16" fmla="*/ 12 w 81"/>
                  <a:gd name="T17" fmla="*/ 69 h 81"/>
                  <a:gd name="T18" fmla="*/ 41 w 81"/>
                  <a:gd name="T19"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1" y="81"/>
                    </a:moveTo>
                    <a:lnTo>
                      <a:pt x="41" y="81"/>
                    </a:lnTo>
                    <a:cubicBezTo>
                      <a:pt x="52" y="81"/>
                      <a:pt x="61" y="77"/>
                      <a:pt x="69" y="69"/>
                    </a:cubicBezTo>
                    <a:cubicBezTo>
                      <a:pt x="77" y="61"/>
                      <a:pt x="81" y="51"/>
                      <a:pt x="81" y="40"/>
                    </a:cubicBezTo>
                    <a:cubicBezTo>
                      <a:pt x="81" y="29"/>
                      <a:pt x="77" y="20"/>
                      <a:pt x="69" y="12"/>
                    </a:cubicBezTo>
                    <a:cubicBezTo>
                      <a:pt x="61" y="4"/>
                      <a:pt x="52" y="0"/>
                      <a:pt x="41" y="0"/>
                    </a:cubicBezTo>
                    <a:cubicBezTo>
                      <a:pt x="30" y="0"/>
                      <a:pt x="20" y="4"/>
                      <a:pt x="12" y="12"/>
                    </a:cubicBezTo>
                    <a:cubicBezTo>
                      <a:pt x="4" y="20"/>
                      <a:pt x="0" y="29"/>
                      <a:pt x="0" y="40"/>
                    </a:cubicBezTo>
                    <a:cubicBezTo>
                      <a:pt x="0" y="51"/>
                      <a:pt x="4" y="61"/>
                      <a:pt x="12" y="69"/>
                    </a:cubicBezTo>
                    <a:cubicBezTo>
                      <a:pt x="20" y="77"/>
                      <a:pt x="30" y="81"/>
                      <a:pt x="41" y="81"/>
                    </a:cubicBez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39" name="Group 38">
            <a:extLst>
              <a:ext uri="{FF2B5EF4-FFF2-40B4-BE49-F238E27FC236}">
                <a16:creationId xmlns:a16="http://schemas.microsoft.com/office/drawing/2014/main" id="{43D09F26-3791-4876-B765-235DB5E9E2A1}"/>
              </a:ext>
            </a:extLst>
          </p:cNvPr>
          <p:cNvGrpSpPr/>
          <p:nvPr/>
        </p:nvGrpSpPr>
        <p:grpSpPr>
          <a:xfrm>
            <a:off x="537267" y="3462371"/>
            <a:ext cx="515791" cy="515791"/>
            <a:chOff x="588262" y="2290739"/>
            <a:chExt cx="515791" cy="515791"/>
          </a:xfrm>
        </p:grpSpPr>
        <p:sp>
          <p:nvSpPr>
            <p:cNvPr id="40" name="Oval 39">
              <a:extLst>
                <a:ext uri="{FF2B5EF4-FFF2-40B4-BE49-F238E27FC236}">
                  <a16:creationId xmlns:a16="http://schemas.microsoft.com/office/drawing/2014/main" id="{F87346E8-B109-484C-BDC5-EE2258F893E3}"/>
                </a:ext>
              </a:extLst>
            </p:cNvPr>
            <p:cNvSpPr/>
            <p:nvPr/>
          </p:nvSpPr>
          <p:spPr bwMode="auto">
            <a:xfrm>
              <a:off x="588262" y="2290739"/>
              <a:ext cx="515791" cy="515791"/>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1" name="Group 74">
              <a:extLst>
                <a:ext uri="{FF2B5EF4-FFF2-40B4-BE49-F238E27FC236}">
                  <a16:creationId xmlns:a16="http://schemas.microsoft.com/office/drawing/2014/main" id="{16B9AE67-1E71-4FA1-97C5-3A367363A872}"/>
                </a:ext>
              </a:extLst>
            </p:cNvPr>
            <p:cNvGrpSpPr>
              <a:grpSpLocks noChangeAspect="1"/>
            </p:cNvGrpSpPr>
            <p:nvPr/>
          </p:nvGrpSpPr>
          <p:grpSpPr bwMode="auto">
            <a:xfrm>
              <a:off x="734191" y="2394410"/>
              <a:ext cx="251564" cy="308448"/>
              <a:chOff x="5039" y="1460"/>
              <a:chExt cx="199" cy="244"/>
            </a:xfrm>
          </p:grpSpPr>
          <p:sp>
            <p:nvSpPr>
              <p:cNvPr id="42" name="Freeform 75">
                <a:extLst>
                  <a:ext uri="{FF2B5EF4-FFF2-40B4-BE49-F238E27FC236}">
                    <a16:creationId xmlns:a16="http://schemas.microsoft.com/office/drawing/2014/main" id="{63D01B6C-EB04-47BA-AF92-A92D3F52BFA2}"/>
                  </a:ext>
                </a:extLst>
              </p:cNvPr>
              <p:cNvSpPr>
                <a:spLocks/>
              </p:cNvSpPr>
              <p:nvPr/>
            </p:nvSpPr>
            <p:spPr bwMode="auto">
              <a:xfrm>
                <a:off x="5039" y="1460"/>
                <a:ext cx="182" cy="244"/>
              </a:xfrm>
              <a:custGeom>
                <a:avLst/>
                <a:gdLst>
                  <a:gd name="T0" fmla="*/ 0 w 293"/>
                  <a:gd name="T1" fmla="*/ 393 h 393"/>
                  <a:gd name="T2" fmla="*/ 0 w 293"/>
                  <a:gd name="T3" fmla="*/ 393 h 393"/>
                  <a:gd name="T4" fmla="*/ 293 w 293"/>
                  <a:gd name="T5" fmla="*/ 393 h 393"/>
                  <a:gd name="T6" fmla="*/ 293 w 293"/>
                  <a:gd name="T7" fmla="*/ 202 h 393"/>
                  <a:gd name="T8" fmla="*/ 266 w 293"/>
                  <a:gd name="T9" fmla="*/ 175 h 393"/>
                  <a:gd name="T10" fmla="*/ 266 w 293"/>
                  <a:gd name="T11" fmla="*/ 0 h 393"/>
                  <a:gd name="T12" fmla="*/ 0 w 293"/>
                  <a:gd name="T13" fmla="*/ 0 h 393"/>
                  <a:gd name="T14" fmla="*/ 0 w 293"/>
                  <a:gd name="T15" fmla="*/ 393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393">
                    <a:moveTo>
                      <a:pt x="0" y="393"/>
                    </a:moveTo>
                    <a:lnTo>
                      <a:pt x="0" y="393"/>
                    </a:lnTo>
                    <a:lnTo>
                      <a:pt x="293" y="393"/>
                    </a:lnTo>
                    <a:lnTo>
                      <a:pt x="293" y="202"/>
                    </a:lnTo>
                    <a:lnTo>
                      <a:pt x="266" y="175"/>
                    </a:lnTo>
                    <a:lnTo>
                      <a:pt x="266" y="0"/>
                    </a:lnTo>
                    <a:lnTo>
                      <a:pt x="0" y="0"/>
                    </a:lnTo>
                    <a:lnTo>
                      <a:pt x="0" y="393"/>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76">
                <a:extLst>
                  <a:ext uri="{FF2B5EF4-FFF2-40B4-BE49-F238E27FC236}">
                    <a16:creationId xmlns:a16="http://schemas.microsoft.com/office/drawing/2014/main" id="{C31B7CA3-CA34-442B-8FBA-3750EC6706ED}"/>
                  </a:ext>
                </a:extLst>
              </p:cNvPr>
              <p:cNvSpPr>
                <a:spLocks/>
              </p:cNvSpPr>
              <p:nvPr/>
            </p:nvSpPr>
            <p:spPr bwMode="auto">
              <a:xfrm>
                <a:off x="5221" y="1460"/>
                <a:ext cx="17" cy="110"/>
              </a:xfrm>
              <a:custGeom>
                <a:avLst/>
                <a:gdLst>
                  <a:gd name="T0" fmla="*/ 27 w 27"/>
                  <a:gd name="T1" fmla="*/ 0 h 177"/>
                  <a:gd name="T2" fmla="*/ 27 w 27"/>
                  <a:gd name="T3" fmla="*/ 0 h 177"/>
                  <a:gd name="T4" fmla="*/ 0 w 27"/>
                  <a:gd name="T5" fmla="*/ 0 h 177"/>
                  <a:gd name="T6" fmla="*/ 0 w 27"/>
                  <a:gd name="T7" fmla="*/ 164 h 177"/>
                  <a:gd name="T8" fmla="*/ 13 w 27"/>
                  <a:gd name="T9" fmla="*/ 177 h 177"/>
                  <a:gd name="T10" fmla="*/ 27 w 27"/>
                  <a:gd name="T11" fmla="*/ 164 h 177"/>
                  <a:gd name="T12" fmla="*/ 27 w 27"/>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27" h="177">
                    <a:moveTo>
                      <a:pt x="27" y="0"/>
                    </a:moveTo>
                    <a:lnTo>
                      <a:pt x="27" y="0"/>
                    </a:lnTo>
                    <a:lnTo>
                      <a:pt x="0" y="0"/>
                    </a:lnTo>
                    <a:lnTo>
                      <a:pt x="0" y="164"/>
                    </a:lnTo>
                    <a:lnTo>
                      <a:pt x="13" y="177"/>
                    </a:lnTo>
                    <a:lnTo>
                      <a:pt x="27" y="164"/>
                    </a:lnTo>
                    <a:lnTo>
                      <a:pt x="27" y="0"/>
                    </a:lnTo>
                    <a:close/>
                  </a:path>
                </a:pathLst>
              </a:custGeom>
              <a:solidFill>
                <a:srgbClr val="524E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55" name="Group 54">
            <a:extLst>
              <a:ext uri="{FF2B5EF4-FFF2-40B4-BE49-F238E27FC236}">
                <a16:creationId xmlns:a16="http://schemas.microsoft.com/office/drawing/2014/main" id="{6F5CA190-AEA7-40A2-A8AA-2BA4B9D052EC}"/>
              </a:ext>
            </a:extLst>
          </p:cNvPr>
          <p:cNvGrpSpPr/>
          <p:nvPr/>
        </p:nvGrpSpPr>
        <p:grpSpPr>
          <a:xfrm>
            <a:off x="584168" y="4716194"/>
            <a:ext cx="515791" cy="515791"/>
            <a:chOff x="588262" y="3142890"/>
            <a:chExt cx="515791" cy="515791"/>
          </a:xfrm>
        </p:grpSpPr>
        <p:sp>
          <p:nvSpPr>
            <p:cNvPr id="56" name="Oval 55">
              <a:extLst>
                <a:ext uri="{FF2B5EF4-FFF2-40B4-BE49-F238E27FC236}">
                  <a16:creationId xmlns:a16="http://schemas.microsoft.com/office/drawing/2014/main" id="{BE1F317C-6EA0-4335-A16D-B84D172AB68B}"/>
                </a:ext>
              </a:extLst>
            </p:cNvPr>
            <p:cNvSpPr/>
            <p:nvPr/>
          </p:nvSpPr>
          <p:spPr bwMode="auto">
            <a:xfrm>
              <a:off x="588262" y="3142890"/>
              <a:ext cx="515791" cy="515791"/>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ctr"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7" name="Group 146">
              <a:extLst>
                <a:ext uri="{FF2B5EF4-FFF2-40B4-BE49-F238E27FC236}">
                  <a16:creationId xmlns:a16="http://schemas.microsoft.com/office/drawing/2014/main" id="{095DD60A-1CF4-4745-A508-902C539DB73C}"/>
                </a:ext>
              </a:extLst>
            </p:cNvPr>
            <p:cNvGrpSpPr>
              <a:grpSpLocks noChangeAspect="1"/>
            </p:cNvGrpSpPr>
            <p:nvPr/>
          </p:nvGrpSpPr>
          <p:grpSpPr bwMode="auto">
            <a:xfrm>
              <a:off x="702301" y="3285957"/>
              <a:ext cx="283454" cy="261980"/>
              <a:chOff x="5870" y="2083"/>
              <a:chExt cx="264" cy="244"/>
            </a:xfrm>
          </p:grpSpPr>
          <p:sp>
            <p:nvSpPr>
              <p:cNvPr id="58" name="Freeform 147">
                <a:extLst>
                  <a:ext uri="{FF2B5EF4-FFF2-40B4-BE49-F238E27FC236}">
                    <a16:creationId xmlns:a16="http://schemas.microsoft.com/office/drawing/2014/main" id="{14801380-0ED5-4760-879C-6C602B4277A1}"/>
                  </a:ext>
                </a:extLst>
              </p:cNvPr>
              <p:cNvSpPr>
                <a:spLocks noEditPoints="1"/>
              </p:cNvSpPr>
              <p:nvPr/>
            </p:nvSpPr>
            <p:spPr bwMode="auto">
              <a:xfrm>
                <a:off x="5870" y="2083"/>
                <a:ext cx="264" cy="244"/>
              </a:xfrm>
              <a:custGeom>
                <a:avLst/>
                <a:gdLst>
                  <a:gd name="T0" fmla="*/ 133 w 426"/>
                  <a:gd name="T1" fmla="*/ 107 h 392"/>
                  <a:gd name="T2" fmla="*/ 133 w 426"/>
                  <a:gd name="T3" fmla="*/ 107 h 392"/>
                  <a:gd name="T4" fmla="*/ 186 w 426"/>
                  <a:gd name="T5" fmla="*/ 107 h 392"/>
                  <a:gd name="T6" fmla="*/ 186 w 426"/>
                  <a:gd name="T7" fmla="*/ 160 h 392"/>
                  <a:gd name="T8" fmla="*/ 184 w 426"/>
                  <a:gd name="T9" fmla="*/ 170 h 392"/>
                  <a:gd name="T10" fmla="*/ 178 w 426"/>
                  <a:gd name="T11" fmla="*/ 179 h 392"/>
                  <a:gd name="T12" fmla="*/ 170 w 426"/>
                  <a:gd name="T13" fmla="*/ 185 h 392"/>
                  <a:gd name="T14" fmla="*/ 159 w 426"/>
                  <a:gd name="T15" fmla="*/ 187 h 392"/>
                  <a:gd name="T16" fmla="*/ 159 w 426"/>
                  <a:gd name="T17" fmla="*/ 160 h 392"/>
                  <a:gd name="T18" fmla="*/ 133 w 426"/>
                  <a:gd name="T19" fmla="*/ 160 h 392"/>
                  <a:gd name="T20" fmla="*/ 133 w 426"/>
                  <a:gd name="T21" fmla="*/ 107 h 392"/>
                  <a:gd name="T22" fmla="*/ 239 w 426"/>
                  <a:gd name="T23" fmla="*/ 107 h 392"/>
                  <a:gd name="T24" fmla="*/ 239 w 426"/>
                  <a:gd name="T25" fmla="*/ 107 h 392"/>
                  <a:gd name="T26" fmla="*/ 293 w 426"/>
                  <a:gd name="T27" fmla="*/ 107 h 392"/>
                  <a:gd name="T28" fmla="*/ 293 w 426"/>
                  <a:gd name="T29" fmla="*/ 160 h 392"/>
                  <a:gd name="T30" fmla="*/ 291 w 426"/>
                  <a:gd name="T31" fmla="*/ 170 h 392"/>
                  <a:gd name="T32" fmla="*/ 285 w 426"/>
                  <a:gd name="T33" fmla="*/ 179 h 392"/>
                  <a:gd name="T34" fmla="*/ 277 w 426"/>
                  <a:gd name="T35" fmla="*/ 185 h 392"/>
                  <a:gd name="T36" fmla="*/ 266 w 426"/>
                  <a:gd name="T37" fmla="*/ 187 h 392"/>
                  <a:gd name="T38" fmla="*/ 266 w 426"/>
                  <a:gd name="T39" fmla="*/ 160 h 392"/>
                  <a:gd name="T40" fmla="*/ 239 w 426"/>
                  <a:gd name="T41" fmla="*/ 160 h 392"/>
                  <a:gd name="T42" fmla="*/ 239 w 426"/>
                  <a:gd name="T43" fmla="*/ 107 h 392"/>
                  <a:gd name="T44" fmla="*/ 0 w 426"/>
                  <a:gd name="T45" fmla="*/ 293 h 392"/>
                  <a:gd name="T46" fmla="*/ 0 w 426"/>
                  <a:gd name="T47" fmla="*/ 293 h 392"/>
                  <a:gd name="T48" fmla="*/ 53 w 426"/>
                  <a:gd name="T49" fmla="*/ 293 h 392"/>
                  <a:gd name="T50" fmla="*/ 53 w 426"/>
                  <a:gd name="T51" fmla="*/ 392 h 392"/>
                  <a:gd name="T52" fmla="*/ 152 w 426"/>
                  <a:gd name="T53" fmla="*/ 293 h 392"/>
                  <a:gd name="T54" fmla="*/ 426 w 426"/>
                  <a:gd name="T55" fmla="*/ 293 h 392"/>
                  <a:gd name="T56" fmla="*/ 426 w 426"/>
                  <a:gd name="T57" fmla="*/ 0 h 392"/>
                  <a:gd name="T58" fmla="*/ 0 w 426"/>
                  <a:gd name="T59" fmla="*/ 0 h 392"/>
                  <a:gd name="T60" fmla="*/ 0 w 426"/>
                  <a:gd name="T61" fmla="*/ 29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6" h="392">
                    <a:moveTo>
                      <a:pt x="133" y="107"/>
                    </a:moveTo>
                    <a:lnTo>
                      <a:pt x="133" y="107"/>
                    </a:lnTo>
                    <a:lnTo>
                      <a:pt x="186" y="107"/>
                    </a:lnTo>
                    <a:lnTo>
                      <a:pt x="186" y="160"/>
                    </a:lnTo>
                    <a:cubicBezTo>
                      <a:pt x="186" y="164"/>
                      <a:pt x="185" y="167"/>
                      <a:pt x="184" y="170"/>
                    </a:cubicBezTo>
                    <a:cubicBezTo>
                      <a:pt x="183" y="174"/>
                      <a:pt x="181" y="176"/>
                      <a:pt x="178" y="179"/>
                    </a:cubicBezTo>
                    <a:cubicBezTo>
                      <a:pt x="176" y="181"/>
                      <a:pt x="173" y="183"/>
                      <a:pt x="170" y="185"/>
                    </a:cubicBezTo>
                    <a:cubicBezTo>
                      <a:pt x="167" y="186"/>
                      <a:pt x="163" y="187"/>
                      <a:pt x="159" y="187"/>
                    </a:cubicBezTo>
                    <a:lnTo>
                      <a:pt x="159" y="160"/>
                    </a:lnTo>
                    <a:lnTo>
                      <a:pt x="133" y="160"/>
                    </a:lnTo>
                    <a:lnTo>
                      <a:pt x="133" y="107"/>
                    </a:lnTo>
                    <a:close/>
                    <a:moveTo>
                      <a:pt x="239" y="107"/>
                    </a:moveTo>
                    <a:lnTo>
                      <a:pt x="239" y="107"/>
                    </a:lnTo>
                    <a:lnTo>
                      <a:pt x="293" y="107"/>
                    </a:lnTo>
                    <a:lnTo>
                      <a:pt x="293" y="160"/>
                    </a:lnTo>
                    <a:cubicBezTo>
                      <a:pt x="293" y="164"/>
                      <a:pt x="292" y="167"/>
                      <a:pt x="291" y="170"/>
                    </a:cubicBezTo>
                    <a:cubicBezTo>
                      <a:pt x="289" y="174"/>
                      <a:pt x="287" y="176"/>
                      <a:pt x="285" y="179"/>
                    </a:cubicBezTo>
                    <a:cubicBezTo>
                      <a:pt x="283" y="181"/>
                      <a:pt x="280" y="183"/>
                      <a:pt x="277" y="185"/>
                    </a:cubicBezTo>
                    <a:cubicBezTo>
                      <a:pt x="273" y="186"/>
                      <a:pt x="270" y="187"/>
                      <a:pt x="266" y="187"/>
                    </a:cubicBezTo>
                    <a:lnTo>
                      <a:pt x="266" y="160"/>
                    </a:lnTo>
                    <a:lnTo>
                      <a:pt x="239" y="160"/>
                    </a:lnTo>
                    <a:lnTo>
                      <a:pt x="239" y="107"/>
                    </a:lnTo>
                    <a:close/>
                    <a:moveTo>
                      <a:pt x="0" y="293"/>
                    </a:moveTo>
                    <a:lnTo>
                      <a:pt x="0" y="293"/>
                    </a:lnTo>
                    <a:lnTo>
                      <a:pt x="53" y="293"/>
                    </a:lnTo>
                    <a:lnTo>
                      <a:pt x="53" y="392"/>
                    </a:lnTo>
                    <a:lnTo>
                      <a:pt x="152" y="293"/>
                    </a:lnTo>
                    <a:lnTo>
                      <a:pt x="426" y="293"/>
                    </a:lnTo>
                    <a:lnTo>
                      <a:pt x="426" y="0"/>
                    </a:lnTo>
                    <a:lnTo>
                      <a:pt x="0" y="0"/>
                    </a:lnTo>
                    <a:lnTo>
                      <a:pt x="0" y="293"/>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148">
                <a:extLst>
                  <a:ext uri="{FF2B5EF4-FFF2-40B4-BE49-F238E27FC236}">
                    <a16:creationId xmlns:a16="http://schemas.microsoft.com/office/drawing/2014/main" id="{3DE3A935-7B3D-40DA-84F4-087BB9F7CD0C}"/>
                  </a:ext>
                </a:extLst>
              </p:cNvPr>
              <p:cNvSpPr>
                <a:spLocks/>
              </p:cNvSpPr>
              <p:nvPr/>
            </p:nvSpPr>
            <p:spPr bwMode="auto">
              <a:xfrm>
                <a:off x="5953" y="2150"/>
                <a:ext cx="32" cy="50"/>
              </a:xfrm>
              <a:custGeom>
                <a:avLst/>
                <a:gdLst>
                  <a:gd name="T0" fmla="*/ 26 w 53"/>
                  <a:gd name="T1" fmla="*/ 80 h 80"/>
                  <a:gd name="T2" fmla="*/ 26 w 53"/>
                  <a:gd name="T3" fmla="*/ 80 h 80"/>
                  <a:gd name="T4" fmla="*/ 37 w 53"/>
                  <a:gd name="T5" fmla="*/ 78 h 80"/>
                  <a:gd name="T6" fmla="*/ 45 w 53"/>
                  <a:gd name="T7" fmla="*/ 72 h 80"/>
                  <a:gd name="T8" fmla="*/ 51 w 53"/>
                  <a:gd name="T9" fmla="*/ 63 h 80"/>
                  <a:gd name="T10" fmla="*/ 53 w 53"/>
                  <a:gd name="T11" fmla="*/ 53 h 80"/>
                  <a:gd name="T12" fmla="*/ 53 w 53"/>
                  <a:gd name="T13" fmla="*/ 0 h 80"/>
                  <a:gd name="T14" fmla="*/ 0 w 53"/>
                  <a:gd name="T15" fmla="*/ 0 h 80"/>
                  <a:gd name="T16" fmla="*/ 0 w 53"/>
                  <a:gd name="T17" fmla="*/ 53 h 80"/>
                  <a:gd name="T18" fmla="*/ 26 w 53"/>
                  <a:gd name="T19" fmla="*/ 53 h 80"/>
                  <a:gd name="T20" fmla="*/ 26 w 53"/>
                  <a:gd name="T2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80">
                    <a:moveTo>
                      <a:pt x="26" y="80"/>
                    </a:moveTo>
                    <a:lnTo>
                      <a:pt x="26" y="80"/>
                    </a:lnTo>
                    <a:cubicBezTo>
                      <a:pt x="30" y="80"/>
                      <a:pt x="34" y="79"/>
                      <a:pt x="37" y="78"/>
                    </a:cubicBezTo>
                    <a:cubicBezTo>
                      <a:pt x="40" y="76"/>
                      <a:pt x="43" y="74"/>
                      <a:pt x="45" y="72"/>
                    </a:cubicBezTo>
                    <a:cubicBezTo>
                      <a:pt x="48" y="69"/>
                      <a:pt x="50" y="67"/>
                      <a:pt x="51" y="63"/>
                    </a:cubicBezTo>
                    <a:cubicBezTo>
                      <a:pt x="52" y="60"/>
                      <a:pt x="53" y="57"/>
                      <a:pt x="53" y="53"/>
                    </a:cubicBezTo>
                    <a:lnTo>
                      <a:pt x="53" y="0"/>
                    </a:lnTo>
                    <a:lnTo>
                      <a:pt x="0" y="0"/>
                    </a:lnTo>
                    <a:lnTo>
                      <a:pt x="0" y="53"/>
                    </a:lnTo>
                    <a:lnTo>
                      <a:pt x="26" y="53"/>
                    </a:lnTo>
                    <a:lnTo>
                      <a:pt x="26" y="80"/>
                    </a:lnTo>
                    <a:close/>
                  </a:path>
                </a:pathLst>
              </a:custGeom>
              <a:solidFill>
                <a:srgbClr val="4850B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149">
                <a:extLst>
                  <a:ext uri="{FF2B5EF4-FFF2-40B4-BE49-F238E27FC236}">
                    <a16:creationId xmlns:a16="http://schemas.microsoft.com/office/drawing/2014/main" id="{D2CF68DB-F77E-4E02-A4D7-7C01DE5E4B01}"/>
                  </a:ext>
                </a:extLst>
              </p:cNvPr>
              <p:cNvSpPr>
                <a:spLocks/>
              </p:cNvSpPr>
              <p:nvPr/>
            </p:nvSpPr>
            <p:spPr bwMode="auto">
              <a:xfrm>
                <a:off x="6018" y="2150"/>
                <a:ext cx="34" cy="50"/>
              </a:xfrm>
              <a:custGeom>
                <a:avLst/>
                <a:gdLst>
                  <a:gd name="T0" fmla="*/ 27 w 54"/>
                  <a:gd name="T1" fmla="*/ 80 h 80"/>
                  <a:gd name="T2" fmla="*/ 27 w 54"/>
                  <a:gd name="T3" fmla="*/ 80 h 80"/>
                  <a:gd name="T4" fmla="*/ 38 w 54"/>
                  <a:gd name="T5" fmla="*/ 78 h 80"/>
                  <a:gd name="T6" fmla="*/ 46 w 54"/>
                  <a:gd name="T7" fmla="*/ 72 h 80"/>
                  <a:gd name="T8" fmla="*/ 52 w 54"/>
                  <a:gd name="T9" fmla="*/ 63 h 80"/>
                  <a:gd name="T10" fmla="*/ 54 w 54"/>
                  <a:gd name="T11" fmla="*/ 53 h 80"/>
                  <a:gd name="T12" fmla="*/ 54 w 54"/>
                  <a:gd name="T13" fmla="*/ 0 h 80"/>
                  <a:gd name="T14" fmla="*/ 0 w 54"/>
                  <a:gd name="T15" fmla="*/ 0 h 80"/>
                  <a:gd name="T16" fmla="*/ 0 w 54"/>
                  <a:gd name="T17" fmla="*/ 53 h 80"/>
                  <a:gd name="T18" fmla="*/ 27 w 54"/>
                  <a:gd name="T19" fmla="*/ 53 h 80"/>
                  <a:gd name="T20" fmla="*/ 27 w 54"/>
                  <a:gd name="T2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80">
                    <a:moveTo>
                      <a:pt x="27" y="80"/>
                    </a:moveTo>
                    <a:lnTo>
                      <a:pt x="27" y="80"/>
                    </a:lnTo>
                    <a:cubicBezTo>
                      <a:pt x="31" y="80"/>
                      <a:pt x="34" y="79"/>
                      <a:pt x="38" y="78"/>
                    </a:cubicBezTo>
                    <a:cubicBezTo>
                      <a:pt x="41" y="76"/>
                      <a:pt x="44" y="74"/>
                      <a:pt x="46" y="72"/>
                    </a:cubicBezTo>
                    <a:cubicBezTo>
                      <a:pt x="48" y="69"/>
                      <a:pt x="50" y="67"/>
                      <a:pt x="52" y="63"/>
                    </a:cubicBezTo>
                    <a:cubicBezTo>
                      <a:pt x="53" y="60"/>
                      <a:pt x="54" y="57"/>
                      <a:pt x="54" y="53"/>
                    </a:cubicBezTo>
                    <a:lnTo>
                      <a:pt x="54" y="0"/>
                    </a:lnTo>
                    <a:lnTo>
                      <a:pt x="0" y="0"/>
                    </a:lnTo>
                    <a:lnTo>
                      <a:pt x="0" y="53"/>
                    </a:lnTo>
                    <a:lnTo>
                      <a:pt x="27" y="53"/>
                    </a:lnTo>
                    <a:lnTo>
                      <a:pt x="27" y="80"/>
                    </a:lnTo>
                    <a:close/>
                  </a:path>
                </a:pathLst>
              </a:custGeom>
              <a:solidFill>
                <a:srgbClr val="4850B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 name="Title 1">
            <a:extLst>
              <a:ext uri="{FF2B5EF4-FFF2-40B4-BE49-F238E27FC236}">
                <a16:creationId xmlns:a16="http://schemas.microsoft.com/office/drawing/2014/main" id="{505C2A19-5D51-484C-BFB9-05BF63A70DF8}"/>
              </a:ext>
            </a:extLst>
          </p:cNvPr>
          <p:cNvSpPr>
            <a:spLocks noGrp="1"/>
          </p:cNvSpPr>
          <p:nvPr>
            <p:ph type="title"/>
          </p:nvPr>
        </p:nvSpPr>
        <p:spPr>
          <a:xfrm>
            <a:off x="615185" y="461711"/>
            <a:ext cx="4127574" cy="1477328"/>
          </a:xfrm>
        </p:spPr>
        <p:txBody>
          <a:bodyPr/>
          <a:lstStyle/>
          <a:p>
            <a:pPr>
              <a:spcBef>
                <a:spcPts val="0"/>
              </a:spcBef>
              <a:spcAft>
                <a:spcPts val="2000"/>
              </a:spcAft>
            </a:pPr>
            <a:r>
              <a:rPr lang="en-US" sz="2400" b="0" i="0" dirty="0">
                <a:effectLst/>
                <a:latin typeface="Roboto" panose="02000000000000000000" pitchFamily="2" charset="0"/>
              </a:rPr>
              <a:t>Turn ideas into actions — highlighting what's most important, what's needed when, and everyone's workload</a:t>
            </a:r>
            <a:endParaRPr lang="en-US" sz="2400" dirty="0">
              <a:solidFill>
                <a:schemeClr val="tx1"/>
              </a:solidFill>
              <a:latin typeface="+mj-lt"/>
            </a:endParaRPr>
          </a:p>
        </p:txBody>
      </p:sp>
      <p:sp>
        <p:nvSpPr>
          <p:cNvPr id="4" name="Text Placeholder 2">
            <a:extLst>
              <a:ext uri="{FF2B5EF4-FFF2-40B4-BE49-F238E27FC236}">
                <a16:creationId xmlns:a16="http://schemas.microsoft.com/office/drawing/2014/main" id="{CDCFDC05-E3BC-9076-8B4A-DAC3093DC1A3}"/>
              </a:ext>
            </a:extLst>
          </p:cNvPr>
          <p:cNvSpPr txBox="1">
            <a:spLocks/>
          </p:cNvSpPr>
          <p:nvPr/>
        </p:nvSpPr>
        <p:spPr>
          <a:xfrm>
            <a:off x="1237210" y="4742596"/>
            <a:ext cx="3356527" cy="215444"/>
          </a:xfrm>
          <a:prstGeom prst="rect">
            <a:avLst/>
          </a:prstGeom>
        </p:spPr>
        <p:txBody>
          <a:bodyPr vert="horz" wrap="square" lIns="0" tIns="0" rIns="0" bIns="0" rtlCol="0">
            <a:spAutoFit/>
          </a:bodyPr>
          <a:lst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rgbClr val="000000"/>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1" kern="1200" spc="0" baseline="0">
                <a:solidFill>
                  <a:srgbClr val="000000"/>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3800"/>
              </a:spcAft>
              <a:buNone/>
            </a:pPr>
            <a:r>
              <a:rPr lang="en-US" sz="1400" b="0" i="0" dirty="0">
                <a:effectLst/>
                <a:latin typeface="Roboto" panose="02000000000000000000" pitchFamily="2" charset="0"/>
              </a:rPr>
              <a:t>Drag and drop tasks to track </a:t>
            </a:r>
            <a:r>
              <a:rPr lang="en-US" sz="1400" dirty="0">
                <a:latin typeface="Roboto" panose="02000000000000000000" pitchFamily="2" charset="0"/>
              </a:rPr>
              <a:t>progress </a:t>
            </a:r>
            <a:r>
              <a:rPr lang="en-US" sz="1400" dirty="0">
                <a:highlight>
                  <a:srgbClr val="FFFF00"/>
                </a:highlight>
                <a:latin typeface="Roboto" panose="02000000000000000000" pitchFamily="2" charset="0"/>
              </a:rPr>
              <a:t> </a:t>
            </a:r>
            <a:endParaRPr lang="en-US" sz="1400" dirty="0">
              <a:highlight>
                <a:srgbClr val="FFFF00"/>
              </a:highlight>
            </a:endParaRPr>
          </a:p>
        </p:txBody>
      </p:sp>
      <p:sp>
        <p:nvSpPr>
          <p:cNvPr id="7" name="TextBox 6">
            <a:extLst>
              <a:ext uri="{FF2B5EF4-FFF2-40B4-BE49-F238E27FC236}">
                <a16:creationId xmlns:a16="http://schemas.microsoft.com/office/drawing/2014/main" id="{D8A4589F-60AD-0A05-E953-E64C857AEC60}"/>
              </a:ext>
            </a:extLst>
          </p:cNvPr>
          <p:cNvSpPr txBox="1"/>
          <p:nvPr/>
        </p:nvSpPr>
        <p:spPr>
          <a:xfrm>
            <a:off x="1203197" y="3471968"/>
            <a:ext cx="2881227" cy="307777"/>
          </a:xfrm>
          <a:prstGeom prst="rect">
            <a:avLst/>
          </a:prstGeom>
          <a:noFill/>
        </p:spPr>
        <p:txBody>
          <a:bodyPr wrap="square">
            <a:spAutoFit/>
          </a:bodyPr>
          <a:lstStyle/>
          <a:p>
            <a:pPr marL="0" indent="0">
              <a:spcBef>
                <a:spcPts val="0"/>
              </a:spcBef>
              <a:spcAft>
                <a:spcPts val="3800"/>
              </a:spcAft>
              <a:buNone/>
            </a:pPr>
            <a:r>
              <a:rPr lang="en-US" sz="1400" b="0" i="0" dirty="0">
                <a:effectLst/>
                <a:latin typeface="Roboto" panose="02000000000000000000" pitchFamily="2" charset="0"/>
              </a:rPr>
              <a:t>Arrange tasks by your criteria</a:t>
            </a:r>
            <a:endParaRPr lang="en-US" sz="1400" dirty="0">
              <a:highlight>
                <a:srgbClr val="FFFF00"/>
              </a:highlight>
            </a:endParaRPr>
          </a:p>
        </p:txBody>
      </p:sp>
      <p:sp>
        <p:nvSpPr>
          <p:cNvPr id="10" name="TextBox 9">
            <a:extLst>
              <a:ext uri="{FF2B5EF4-FFF2-40B4-BE49-F238E27FC236}">
                <a16:creationId xmlns:a16="http://schemas.microsoft.com/office/drawing/2014/main" id="{41B3205B-06AE-575E-1FEF-310BB8403750}"/>
              </a:ext>
            </a:extLst>
          </p:cNvPr>
          <p:cNvSpPr txBox="1"/>
          <p:nvPr/>
        </p:nvSpPr>
        <p:spPr>
          <a:xfrm>
            <a:off x="1237210" y="2162938"/>
            <a:ext cx="3048152" cy="738664"/>
          </a:xfrm>
          <a:prstGeom prst="rect">
            <a:avLst/>
          </a:prstGeom>
          <a:noFill/>
        </p:spPr>
        <p:txBody>
          <a:bodyPr wrap="square">
            <a:spAutoFit/>
          </a:bodyPr>
          <a:lstStyle/>
          <a:p>
            <a:r>
              <a:rPr lang="en-US" sz="1400" b="0" i="0" dirty="0">
                <a:effectLst/>
                <a:latin typeface="Roboto" panose="02000000000000000000" pitchFamily="2" charset="0"/>
              </a:rPr>
              <a:t>Define your key process stages to ensure tasks are managed to completion</a:t>
            </a:r>
            <a:endParaRPr lang="en-GB" sz="1400" dirty="0">
              <a:highlight>
                <a:srgbClr val="FFFF00"/>
              </a:highlight>
            </a:endParaRPr>
          </a:p>
        </p:txBody>
      </p:sp>
      <p:pic>
        <p:nvPicPr>
          <p:cNvPr id="8" name="Picture 7" descr="Graphical user interface, application&#10;&#10;Description automatically generated">
            <a:extLst>
              <a:ext uri="{FF2B5EF4-FFF2-40B4-BE49-F238E27FC236}">
                <a16:creationId xmlns:a16="http://schemas.microsoft.com/office/drawing/2014/main" id="{15F1DB14-AF5A-1765-7F21-FC534A1CA4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2833" y="1787324"/>
            <a:ext cx="6894576" cy="3878199"/>
          </a:xfrm>
          <a:prstGeom prst="rect">
            <a:avLst/>
          </a:prstGeom>
          <a:effectLst>
            <a:outerShdw blurRad="50800" dist="38100" dir="2700000" algn="tl" rotWithShape="0">
              <a:prstClr val="black">
                <a:alpha val="40000"/>
              </a:prstClr>
            </a:outerShdw>
          </a:effectLst>
        </p:spPr>
      </p:pic>
      <p:pic>
        <p:nvPicPr>
          <p:cNvPr id="11" name="Picture 10" descr="Graphical user interface&#10;&#10;Description automatically generated">
            <a:extLst>
              <a:ext uri="{FF2B5EF4-FFF2-40B4-BE49-F238E27FC236}">
                <a16:creationId xmlns:a16="http://schemas.microsoft.com/office/drawing/2014/main" id="{DD99CC82-16CA-3B17-B852-D70E72D8C2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2833" y="1781166"/>
            <a:ext cx="6894576" cy="3878199"/>
          </a:xfrm>
          <a:prstGeom prst="rect">
            <a:avLst/>
          </a:prstGeom>
          <a:effectLst>
            <a:outerShdw blurRad="50800" dist="38100" dir="2700000" algn="tl" rotWithShape="0">
              <a:prstClr val="black">
                <a:alpha val="40000"/>
              </a:prstClr>
            </a:outerShdw>
          </a:effectLst>
        </p:spPr>
      </p:pic>
      <p:pic>
        <p:nvPicPr>
          <p:cNvPr id="13" name="Picture 12" descr="Graphical user interface, application&#10;&#10;Description automatically generated">
            <a:extLst>
              <a:ext uri="{FF2B5EF4-FFF2-40B4-BE49-F238E27FC236}">
                <a16:creationId xmlns:a16="http://schemas.microsoft.com/office/drawing/2014/main" id="{33365236-9A47-C3FC-DE6C-0D0870C85E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2833" y="1787324"/>
            <a:ext cx="6894576" cy="3878199"/>
          </a:xfrm>
          <a:prstGeom prst="rect">
            <a:avLst/>
          </a:prstGeom>
          <a:effectLst>
            <a:outerShdw blurRad="50800" dist="38100" dir="2700000" algn="tl" rotWithShape="0">
              <a:prstClr val="black">
                <a:alpha val="40000"/>
              </a:prstClr>
            </a:outerShdw>
          </a:effectLst>
        </p:spPr>
      </p:pic>
      <p:pic>
        <p:nvPicPr>
          <p:cNvPr id="5" name="Picture 4" descr="Graphical user interface&#10;&#10;Description automatically generated">
            <a:extLst>
              <a:ext uri="{FF2B5EF4-FFF2-40B4-BE49-F238E27FC236}">
                <a16:creationId xmlns:a16="http://schemas.microsoft.com/office/drawing/2014/main" id="{67529648-9820-0207-E9E5-DCCC3EB434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2833" y="1790404"/>
            <a:ext cx="6894576" cy="3878199"/>
          </a:xfrm>
          <a:prstGeom prst="rect">
            <a:avLst/>
          </a:prstGeom>
          <a:effectLst>
            <a:outerShdw blurRad="50800" dist="38100" dir="2700000" algn="tl" rotWithShape="0">
              <a:prstClr val="black">
                <a:alpha val="40000"/>
              </a:prstClr>
            </a:outerShdw>
          </a:effectLst>
        </p:spPr>
      </p:pic>
      <p:pic>
        <p:nvPicPr>
          <p:cNvPr id="9" name="PPT - TaskBoard move tasks from col to col">
            <a:hlinkClick r:id="" action="ppaction://media"/>
            <a:extLst>
              <a:ext uri="{FF2B5EF4-FFF2-40B4-BE49-F238E27FC236}">
                <a16:creationId xmlns:a16="http://schemas.microsoft.com/office/drawing/2014/main" id="{C53641FC-98D4-920A-B72C-4741100FBF8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960208" y="1781166"/>
            <a:ext cx="6949440" cy="39148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44967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500"/>
                            </p:stCondLst>
                            <p:childTnLst>
                              <p:par>
                                <p:cTn id="16" presetID="10" presetClass="entr" presetSubtype="0" fill="hold" nodeType="afterEffect">
                                  <p:stCondLst>
                                    <p:cond delay="30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par>
                          <p:cTn id="33" fill="hold">
                            <p:stCondLst>
                              <p:cond delay="0"/>
                            </p:stCondLst>
                            <p:childTnLst>
                              <p:par>
                                <p:cTn id="34" presetID="10"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par>
                          <p:cTn id="39" fill="hold">
                            <p:stCondLst>
                              <p:cond delay="1000"/>
                            </p:stCondLst>
                            <p:childTnLst>
                              <p:par>
                                <p:cTn id="40" presetID="1" presetClass="mediacall" presetSubtype="0" fill="hold" nodeType="afterEffect">
                                  <p:stCondLst>
                                    <p:cond delay="0"/>
                                  </p:stCondLst>
                                  <p:childTnLst>
                                    <p:cmd type="call" cmd="playFrom(0.0)">
                                      <p:cBhvr>
                                        <p:cTn id="41" dur="21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42" fill="hold" display="0">
                  <p:stCondLst>
                    <p:cond delay="indefinite"/>
                  </p:stCondLst>
                </p:cTn>
                <p:tgtEl>
                  <p:spTgt spid="9"/>
                </p:tgtEl>
              </p:cMediaNode>
            </p:video>
          </p:childTnLst>
        </p:cTn>
      </p:par>
    </p:tnLst>
    <p:bldLst>
      <p:bldP spid="2" grpId="0"/>
      <p:bldP spid="4" grpId="0"/>
      <p:bldP spid="7" grpId="0"/>
      <p:bldP spid="10" grpId="0"/>
    </p:bldLst>
  </p:timing>
</p:sld>
</file>

<file path=ppt/theme/theme1.xml><?xml version="1.0" encoding="utf-8"?>
<a:theme xmlns:a="http://schemas.openxmlformats.org/drawingml/2006/main" name="LIGHT GRAY TEMPLAT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rosft365_PowerPoint_template_Feb2020_BC" id="{8B530116-1539-874A-951A-1C404D843E07}" vid="{E4596DA4-6C73-3D44-BAD3-1699CE9C90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23E9BB534E814798B8C99FB323D3FC" ma:contentTypeVersion="16" ma:contentTypeDescription="Create a new document." ma:contentTypeScope="" ma:versionID="83f19cd200a7f50b2b785fdc77670e80">
  <xsd:schema xmlns:xsd="http://www.w3.org/2001/XMLSchema" xmlns:xs="http://www.w3.org/2001/XMLSchema" xmlns:p="http://schemas.microsoft.com/office/2006/metadata/properties" xmlns:ns1="http://schemas.microsoft.com/sharepoint/v3" xmlns:ns2="31109bad-359d-4e44-98ab-99050f2555e4" xmlns:ns3="0fbe8722-9af9-4f76-a29f-93a42eaf4ce1" xmlns:ns4="230e9df3-be65-4c73-a93b-d1236ebd677e" targetNamespace="http://schemas.microsoft.com/office/2006/metadata/properties" ma:root="true" ma:fieldsID="769ac24b3e7015f7bbf2f9d0b7231dc1" ns1:_="" ns2:_="" ns3:_="" ns4:_="">
    <xsd:import namespace="http://schemas.microsoft.com/sharepoint/v3"/>
    <xsd:import namespace="31109bad-359d-4e44-98ab-99050f2555e4"/>
    <xsd:import namespace="0fbe8722-9af9-4f76-a29f-93a42eaf4ce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GenerationTime" minOccurs="0"/>
                <xsd:element ref="ns2:MediaServiceEventHashCode" minOccurs="0"/>
                <xsd:element ref="ns2:MediaServiceOCR"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109bad-359d-4e44-98ab-99050f2555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be8722-9af9-4f76-a29f-93a42eaf4ce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0b8960a-eb53-4667-b9f5-48a48f6ad1d6}" ma:internalName="TaxCatchAll" ma:showField="CatchAllData" ma:web="0fbe8722-9af9-4f76-a29f-93a42eaf4c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1109bad-359d-4e44-98ab-99050f2555e4">
      <Terms xmlns="http://schemas.microsoft.com/office/infopath/2007/PartnerControls"/>
    </lcf76f155ced4ddcb4097134ff3c332f>
    <TaxCatchAll xmlns="230e9df3-be65-4c73-a93b-d1236ebd677e" xsi:nil="true"/>
    <_ip_UnifiedCompliancePolicyUIAction xmlns="http://schemas.microsoft.com/sharepoint/v3" xsi:nil="true"/>
    <_ip_UnifiedCompliancePolicyProperties xmlns="http://schemas.microsoft.com/sharepoint/v3" xsi:nil="true"/>
    <SharedWithUsers xmlns="0fbe8722-9af9-4f76-a29f-93a42eaf4ce1">
      <UserInfo>
        <DisplayName/>
        <AccountId xsi:nil="true"/>
        <AccountType/>
      </UserInfo>
    </SharedWithUsers>
    <MediaLengthInSeconds xmlns="31109bad-359d-4e44-98ab-99050f2555e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8DBC41-9358-4E75-BC65-861D8D4331FB}">
  <ds:schemaRefs>
    <ds:schemaRef ds:uri="0fbe8722-9af9-4f76-a29f-93a42eaf4ce1"/>
    <ds:schemaRef ds:uri="230e9df3-be65-4c73-a93b-d1236ebd677e"/>
    <ds:schemaRef ds:uri="31109bad-359d-4e44-98ab-99050f2555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0765293-B1B9-4B1C-A7DE-2F1F893C607F}">
  <ds:schemaRefs>
    <ds:schemaRef ds:uri="0fbe8722-9af9-4f76-a29f-93a42eaf4ce1"/>
    <ds:schemaRef ds:uri="230e9df3-be65-4c73-a93b-d1236ebd677e"/>
    <ds:schemaRef ds:uri="31109bad-359d-4e44-98ab-99050f2555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35B22F8-6FD3-462C-A541-5ECB8ED7E44E}">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1050</TotalTime>
  <Words>1158</Words>
  <Application>Microsoft Office PowerPoint</Application>
  <PresentationFormat>Widescreen</PresentationFormat>
  <Paragraphs>134</Paragraphs>
  <Slides>14</Slides>
  <Notes>12</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Arial</vt:lpstr>
      <vt:lpstr>Calibri</vt:lpstr>
      <vt:lpstr>Consolas</vt:lpstr>
      <vt:lpstr>Montserrat</vt:lpstr>
      <vt:lpstr>Roboto</vt:lpstr>
      <vt:lpstr>Segoe UI</vt:lpstr>
      <vt:lpstr>Segoe UI Light</vt:lpstr>
      <vt:lpstr>Segoe UI Semibold</vt:lpstr>
      <vt:lpstr>Segoe UI Semilight</vt:lpstr>
      <vt:lpstr>Wingdings</vt:lpstr>
      <vt:lpstr>LIGHT GRAY TEMPLATE</vt:lpstr>
      <vt:lpstr>PowerPoint Presentation</vt:lpstr>
      <vt:lpstr>Agenda</vt:lpstr>
      <vt:lpstr>Hybrid work is here to stay</vt:lpstr>
      <vt:lpstr>Hybrid workplaces are disconnected</vt:lpstr>
      <vt:lpstr>Create a collaborative business improvement team environment in Microsoft Teams</vt:lpstr>
      <vt:lpstr>Microsoft Teams together with MindGenius provide the ideal platform to let interested parties identify, collaborate and prioritise where effort is best rewarded. Helps ensure we continually do the right things and do them right.</vt:lpstr>
      <vt:lpstr>Create a unique workspace for you and your team to collate and develop ideas</vt:lpstr>
      <vt:lpstr>Organize, evaluate, and prioritize according to your criteria, using a variety of powerful visual tools</vt:lpstr>
      <vt:lpstr>Turn ideas into actions — highlighting what's most important, what's needed when, and everyone's workload</vt:lpstr>
      <vt:lpstr>See it in action:  MindGenius Online in Teams</vt:lpstr>
      <vt:lpstr>Managing Artificial Intelligence within NHS Universities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Guidance slide only – Remove before presenting</dc:title>
  <dc:creator>Renato@2a.consulting</dc:creator>
  <cp:lastModifiedBy>Ash Marron</cp:lastModifiedBy>
  <cp:revision>21</cp:revision>
  <cp:lastPrinted>2017-07-31T19:16:57Z</cp:lastPrinted>
  <dcterms:created xsi:type="dcterms:W3CDTF">2014-03-10T22:14:17Z</dcterms:created>
  <dcterms:modified xsi:type="dcterms:W3CDTF">2023-01-04T16:16:42Z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0x010100AE23E9BB534E814798B8C99FB323D3FC</vt:lpwstr>
  </property>
  <property fmtid="{D5CDD505-2E9C-101B-9397-08002B2CF9AE}" pid="3" name="Order">
    <vt:r8>1191200</vt:r8>
  </property>
  <property fmtid="{D5CDD505-2E9C-101B-9397-08002B2CF9AE}" pid="4" name="MediaServiceImageTags">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activity">
    <vt:lpwstr>{"FileActivityType":"9","FileActivityTimeStamp":"7/19/2022 4:29:37 AM","FileActivityUsersOnPage":[{"DisplayName":"Vishrut Shukla","Id":"vishuk@microsoft.com"}]}</vt:lpwstr>
  </property>
  <property fmtid="{D5CDD505-2E9C-101B-9397-08002B2CF9AE}" pid="9" name="_ExtendedDescription">
    <vt:lpwstr/>
  </property>
  <property fmtid="{D5CDD505-2E9C-101B-9397-08002B2CF9AE}" pid="10" name="TriggerFlowInfo">
    <vt:lpwstr/>
  </property>
</Properties>
</file>